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114"/>
  </p:notesMasterIdLst>
  <p:handoutMasterIdLst>
    <p:handoutMasterId r:id="rId115"/>
  </p:handoutMasterIdLst>
  <p:sldIdLst>
    <p:sldId id="256" r:id="rId3"/>
    <p:sldId id="509" r:id="rId4"/>
    <p:sldId id="257" r:id="rId5"/>
    <p:sldId id="516" r:id="rId6"/>
    <p:sldId id="258" r:id="rId7"/>
    <p:sldId id="501" r:id="rId8"/>
    <p:sldId id="517" r:id="rId9"/>
    <p:sldId id="502" r:id="rId10"/>
    <p:sldId id="518" r:id="rId11"/>
    <p:sldId id="519" r:id="rId12"/>
    <p:sldId id="512" r:id="rId13"/>
    <p:sldId id="520" r:id="rId14"/>
    <p:sldId id="513" r:id="rId15"/>
    <p:sldId id="521" r:id="rId16"/>
    <p:sldId id="500" r:id="rId17"/>
    <p:sldId id="522" r:id="rId18"/>
    <p:sldId id="523" r:id="rId19"/>
    <p:sldId id="504" r:id="rId20"/>
    <p:sldId id="524" r:id="rId21"/>
    <p:sldId id="505" r:id="rId22"/>
    <p:sldId id="525" r:id="rId23"/>
    <p:sldId id="526" r:id="rId24"/>
    <p:sldId id="506" r:id="rId25"/>
    <p:sldId id="527" r:id="rId26"/>
    <p:sldId id="528" r:id="rId27"/>
    <p:sldId id="529" r:id="rId28"/>
    <p:sldId id="270" r:id="rId29"/>
    <p:sldId id="271" r:id="rId30"/>
    <p:sldId id="272" r:id="rId31"/>
    <p:sldId id="306" r:id="rId32"/>
    <p:sldId id="307" r:id="rId33"/>
    <p:sldId id="308" r:id="rId34"/>
    <p:sldId id="309" r:id="rId35"/>
    <p:sldId id="310" r:id="rId36"/>
    <p:sldId id="453" r:id="rId37"/>
    <p:sldId id="311" r:id="rId38"/>
    <p:sldId id="312" r:id="rId39"/>
    <p:sldId id="327" r:id="rId40"/>
    <p:sldId id="328" r:id="rId41"/>
    <p:sldId id="329" r:id="rId42"/>
    <p:sldId id="330" r:id="rId43"/>
    <p:sldId id="331" r:id="rId44"/>
    <p:sldId id="332" r:id="rId45"/>
    <p:sldId id="333" r:id="rId46"/>
    <p:sldId id="334" r:id="rId47"/>
    <p:sldId id="335" r:id="rId48"/>
    <p:sldId id="264" r:id="rId49"/>
    <p:sldId id="268" r:id="rId50"/>
    <p:sldId id="275" r:id="rId51"/>
    <p:sldId id="276" r:id="rId52"/>
    <p:sldId id="277" r:id="rId53"/>
    <p:sldId id="278" r:id="rId54"/>
    <p:sldId id="279" r:id="rId55"/>
    <p:sldId id="280" r:id="rId56"/>
    <p:sldId id="281" r:id="rId57"/>
    <p:sldId id="282" r:id="rId58"/>
    <p:sldId id="283" r:id="rId59"/>
    <p:sldId id="284" r:id="rId60"/>
    <p:sldId id="285" r:id="rId61"/>
    <p:sldId id="261" r:id="rId62"/>
    <p:sldId id="262" r:id="rId63"/>
    <p:sldId id="265" r:id="rId64"/>
    <p:sldId id="266" r:id="rId65"/>
    <p:sldId id="267" r:id="rId66"/>
    <p:sldId id="269" r:id="rId67"/>
    <p:sldId id="274" r:id="rId68"/>
    <p:sldId id="286" r:id="rId69"/>
    <p:sldId id="287" r:id="rId70"/>
    <p:sldId id="288" r:id="rId71"/>
    <p:sldId id="289" r:id="rId72"/>
    <p:sldId id="290" r:id="rId73"/>
    <p:sldId id="291" r:id="rId74"/>
    <p:sldId id="436" r:id="rId75"/>
    <p:sldId id="437" r:id="rId76"/>
    <p:sldId id="440" r:id="rId77"/>
    <p:sldId id="336" r:id="rId78"/>
    <p:sldId id="337" r:id="rId79"/>
    <p:sldId id="338" r:id="rId80"/>
    <p:sldId id="475" r:id="rId81"/>
    <p:sldId id="405" r:id="rId82"/>
    <p:sldId id="339" r:id="rId83"/>
    <p:sldId id="313" r:id="rId84"/>
    <p:sldId id="314" r:id="rId85"/>
    <p:sldId id="478" r:id="rId86"/>
    <p:sldId id="479" r:id="rId87"/>
    <p:sldId id="480" r:id="rId88"/>
    <p:sldId id="481" r:id="rId89"/>
    <p:sldId id="482" r:id="rId90"/>
    <p:sldId id="483" r:id="rId91"/>
    <p:sldId id="484" r:id="rId92"/>
    <p:sldId id="485" r:id="rId93"/>
    <p:sldId id="486" r:id="rId94"/>
    <p:sldId id="438" r:id="rId95"/>
    <p:sldId id="439" r:id="rId96"/>
    <p:sldId id="340" r:id="rId97"/>
    <p:sldId id="442" r:id="rId98"/>
    <p:sldId id="507" r:id="rId99"/>
    <p:sldId id="508" r:id="rId100"/>
    <p:sldId id="514" r:id="rId101"/>
    <p:sldId id="515" r:id="rId102"/>
    <p:sldId id="533" r:id="rId103"/>
    <p:sldId id="534" r:id="rId104"/>
    <p:sldId id="535" r:id="rId105"/>
    <p:sldId id="536" r:id="rId106"/>
    <p:sldId id="537" r:id="rId107"/>
    <p:sldId id="538" r:id="rId108"/>
    <p:sldId id="511" r:id="rId109"/>
    <p:sldId id="530" r:id="rId110"/>
    <p:sldId id="510" r:id="rId111"/>
    <p:sldId id="531" r:id="rId112"/>
    <p:sldId id="532" r:id="rId113"/>
  </p:sldIdLst>
  <p:sldSz cx="9144000" cy="6858000" type="screen4x3"/>
  <p:notesSz cx="6858000" cy="9144000"/>
  <p:defaultTextStyle>
    <a:defPPr>
      <a:defRPr lang="en-US"/>
    </a:defPPr>
    <a:lvl1pPr algn="l" rtl="0" fontAlgn="base">
      <a:spcBef>
        <a:spcPct val="0"/>
      </a:spcBef>
      <a:spcAft>
        <a:spcPct val="0"/>
      </a:spcAft>
      <a:defRPr sz="2400" kern="1200">
        <a:solidFill>
          <a:srgbClr val="FFFFFF"/>
        </a:solidFill>
        <a:latin typeface="Times New Roman" charset="0"/>
        <a:ea typeface="+mn-ea"/>
        <a:cs typeface="+mn-cs"/>
      </a:defRPr>
    </a:lvl1pPr>
    <a:lvl2pPr marL="457200" algn="l" rtl="0" fontAlgn="base">
      <a:spcBef>
        <a:spcPct val="0"/>
      </a:spcBef>
      <a:spcAft>
        <a:spcPct val="0"/>
      </a:spcAft>
      <a:defRPr sz="2400" kern="1200">
        <a:solidFill>
          <a:srgbClr val="FFFFFF"/>
        </a:solidFill>
        <a:latin typeface="Times New Roman" charset="0"/>
        <a:ea typeface="+mn-ea"/>
        <a:cs typeface="+mn-cs"/>
      </a:defRPr>
    </a:lvl2pPr>
    <a:lvl3pPr marL="914400" algn="l" rtl="0" fontAlgn="base">
      <a:spcBef>
        <a:spcPct val="0"/>
      </a:spcBef>
      <a:spcAft>
        <a:spcPct val="0"/>
      </a:spcAft>
      <a:defRPr sz="2400" kern="1200">
        <a:solidFill>
          <a:srgbClr val="FFFFFF"/>
        </a:solidFill>
        <a:latin typeface="Times New Roman" charset="0"/>
        <a:ea typeface="+mn-ea"/>
        <a:cs typeface="+mn-cs"/>
      </a:defRPr>
    </a:lvl3pPr>
    <a:lvl4pPr marL="1371600" algn="l" rtl="0" fontAlgn="base">
      <a:spcBef>
        <a:spcPct val="0"/>
      </a:spcBef>
      <a:spcAft>
        <a:spcPct val="0"/>
      </a:spcAft>
      <a:defRPr sz="2400" kern="1200">
        <a:solidFill>
          <a:srgbClr val="FFFFFF"/>
        </a:solidFill>
        <a:latin typeface="Times New Roman" charset="0"/>
        <a:ea typeface="+mn-ea"/>
        <a:cs typeface="+mn-cs"/>
      </a:defRPr>
    </a:lvl4pPr>
    <a:lvl5pPr marL="1828800" algn="l" rtl="0" fontAlgn="base">
      <a:spcBef>
        <a:spcPct val="0"/>
      </a:spcBef>
      <a:spcAft>
        <a:spcPct val="0"/>
      </a:spcAft>
      <a:defRPr sz="2400" kern="1200">
        <a:solidFill>
          <a:srgbClr val="FFFFFF"/>
        </a:solidFill>
        <a:latin typeface="Times New Roman" charset="0"/>
        <a:ea typeface="+mn-ea"/>
        <a:cs typeface="+mn-cs"/>
      </a:defRPr>
    </a:lvl5pPr>
    <a:lvl6pPr marL="2286000" algn="l" defTabSz="914400" rtl="0" eaLnBrk="1" latinLnBrk="0" hangingPunct="1">
      <a:defRPr sz="2400" kern="1200">
        <a:solidFill>
          <a:srgbClr val="FFFFFF"/>
        </a:solidFill>
        <a:latin typeface="Times New Roman" charset="0"/>
        <a:ea typeface="+mn-ea"/>
        <a:cs typeface="+mn-cs"/>
      </a:defRPr>
    </a:lvl6pPr>
    <a:lvl7pPr marL="2743200" algn="l" defTabSz="914400" rtl="0" eaLnBrk="1" latinLnBrk="0" hangingPunct="1">
      <a:defRPr sz="2400" kern="1200">
        <a:solidFill>
          <a:srgbClr val="FFFFFF"/>
        </a:solidFill>
        <a:latin typeface="Times New Roman" charset="0"/>
        <a:ea typeface="+mn-ea"/>
        <a:cs typeface="+mn-cs"/>
      </a:defRPr>
    </a:lvl7pPr>
    <a:lvl8pPr marL="3200400" algn="l" defTabSz="914400" rtl="0" eaLnBrk="1" latinLnBrk="0" hangingPunct="1">
      <a:defRPr sz="2400" kern="1200">
        <a:solidFill>
          <a:srgbClr val="FFFFFF"/>
        </a:solidFill>
        <a:latin typeface="Times New Roman" charset="0"/>
        <a:ea typeface="+mn-ea"/>
        <a:cs typeface="+mn-cs"/>
      </a:defRPr>
    </a:lvl8pPr>
    <a:lvl9pPr marL="3657600" algn="l" defTabSz="914400" rtl="0" eaLnBrk="1" latinLnBrk="0" hangingPunct="1">
      <a:defRPr sz="2400" kern="1200">
        <a:solidFill>
          <a:srgbClr val="FFFFFF"/>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6600FF"/>
    <a:srgbClr val="996633"/>
    <a:srgbClr val="00CC99"/>
    <a:srgbClr val="C0C0C0"/>
    <a:srgbClr val="80808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68" y="-72"/>
      </p:cViewPr>
      <p:guideLst>
        <p:guide orient="horz" pos="2160"/>
        <p:guide pos="30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2304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2304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2304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754D4FF3-3A9E-419F-B944-169930FB67F8}" type="slidenum">
              <a:rPr lang="en-US"/>
              <a:pPr>
                <a:defRPr/>
              </a:pPr>
              <a:t>‹#›</a:t>
            </a:fld>
            <a:endParaRPr lang="en-US"/>
          </a:p>
        </p:txBody>
      </p:sp>
    </p:spTree>
    <p:extLst>
      <p:ext uri="{BB962C8B-B14F-4D97-AF65-F5344CB8AC3E}">
        <p14:creationId xmlns:p14="http://schemas.microsoft.com/office/powerpoint/2010/main" val="365433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305155"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921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7"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5158"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US"/>
          </a:p>
        </p:txBody>
      </p:sp>
      <p:sp>
        <p:nvSpPr>
          <p:cNvPr id="305159"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61E292DB-8284-4222-A95B-558937FECAAF}" type="slidenum">
              <a:rPr lang="en-US"/>
              <a:pPr>
                <a:defRPr/>
              </a:pPr>
              <a:t>‹#›</a:t>
            </a:fld>
            <a:endParaRPr lang="en-US"/>
          </a:p>
        </p:txBody>
      </p:sp>
    </p:spTree>
    <p:extLst>
      <p:ext uri="{BB962C8B-B14F-4D97-AF65-F5344CB8AC3E}">
        <p14:creationId xmlns:p14="http://schemas.microsoft.com/office/powerpoint/2010/main" val="693941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1B4648F3-F1D3-4F44-9588-713DAE33C770}" type="slidenum">
              <a:rPr lang="en-US" sz="1200">
                <a:solidFill>
                  <a:schemeClr val="tx1"/>
                </a:solidFill>
              </a:rPr>
              <a:pPr algn="r" eaLnBrk="1" hangingPunct="1"/>
              <a:t>1</a:t>
            </a:fld>
            <a:endParaRPr lang="en-US" sz="1200">
              <a:solidFill>
                <a:schemeClr val="tx1"/>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553378CA-20E8-4F04-A7DB-14AF37C80671}" type="slidenum">
              <a:rPr lang="en-US" sz="1200">
                <a:solidFill>
                  <a:schemeClr val="tx1"/>
                </a:solidFill>
              </a:rPr>
              <a:pPr algn="r" eaLnBrk="1" hangingPunct="1"/>
              <a:t>3</a:t>
            </a:fld>
            <a:endParaRPr lang="en-US" sz="12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553378CA-20E8-4F04-A7DB-14AF37C80671}" type="slidenum">
              <a:rPr lang="en-US" sz="1200">
                <a:solidFill>
                  <a:schemeClr val="tx1"/>
                </a:solidFill>
              </a:rPr>
              <a:pPr algn="r" eaLnBrk="1" hangingPunct="1"/>
              <a:t>4</a:t>
            </a:fld>
            <a:endParaRPr lang="en-US" sz="12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D32008B4-4978-4591-9386-9A98D1C0D4BA}" type="slidenum">
              <a:rPr lang="en-US" sz="1200">
                <a:solidFill>
                  <a:schemeClr val="tx1"/>
                </a:solidFill>
              </a:rPr>
              <a:pPr algn="r" eaLnBrk="1" hangingPunct="1"/>
              <a:t>6</a:t>
            </a:fld>
            <a:endParaRPr lang="en-US" sz="120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D32008B4-4978-4591-9386-9A98D1C0D4BA}" type="slidenum">
              <a:rPr lang="en-US" sz="1200">
                <a:solidFill>
                  <a:schemeClr val="tx1"/>
                </a:solidFill>
              </a:rPr>
              <a:pPr algn="r" eaLnBrk="1" hangingPunct="1"/>
              <a:t>7</a:t>
            </a:fld>
            <a:endParaRPr lang="en-US" sz="120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22B44B15-2C69-4D9A-BBBB-8D94F2F4243B}" type="slidenum">
              <a:rPr lang="en-US" sz="1200">
                <a:solidFill>
                  <a:schemeClr val="tx1"/>
                </a:solidFill>
              </a:rPr>
              <a:pPr algn="r" eaLnBrk="1" hangingPunct="1"/>
              <a:t>107</a:t>
            </a:fld>
            <a:endParaRPr lang="en-US" sz="120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b"/>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algn="r" eaLnBrk="1" hangingPunct="1"/>
            <a:fld id="{22B44B15-2C69-4D9A-BBBB-8D94F2F4243B}" type="slidenum">
              <a:rPr lang="en-US" sz="1200">
                <a:solidFill>
                  <a:schemeClr val="tx1"/>
                </a:solidFill>
              </a:rPr>
              <a:pPr algn="r" eaLnBrk="1" hangingPunct="1"/>
              <a:t>108</a:t>
            </a:fld>
            <a:endParaRPr lang="en-US" sz="120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5264A4AD-86CE-4184-979A-C2FD9260CCC9}"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4165620398"/>
      </p:ext>
    </p:extLst>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A50B2CD-99F9-4958-8E55-FD45447EF07B}"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2947884188"/>
      </p:ext>
    </p:extLst>
  </p:cSld>
  <p:clrMapOvr>
    <a:masterClrMapping/>
  </p:clrMapOvr>
  <p:transition spd="med"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3D322BCC-1595-4D0C-875D-BE33767D0EC1}"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1652049083"/>
      </p:ext>
    </p:extLst>
  </p:cSld>
  <p:clrMapOvr>
    <a:masterClrMapping/>
  </p:clrMapOvr>
  <p:transition spd="med"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96E2EF02-A92D-4454-9557-5675E353A565}"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158102376"/>
      </p:ext>
    </p:extLst>
  </p:cSld>
  <p:clrMapOvr>
    <a:masterClrMapping/>
  </p:clrMapOvr>
  <p:transition spd="med"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EB1231A2-4865-4331-8AAE-3081A2282821}"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646620691"/>
      </p:ext>
    </p:extLst>
  </p:cSld>
  <p:clrMapOvr>
    <a:masterClrMapping/>
  </p:clrMapOvr>
  <p:transition spd="med" advTm="1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8B3A9ADF-4317-44C3-97BC-67693FC940E1}"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394873603"/>
      </p:ext>
    </p:extLst>
  </p:cSld>
  <p:clrMapOvr>
    <a:masterClrMapping/>
  </p:clrMapOvr>
  <p:transition spd="med" advTm="1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D7A01B1-FC54-4FDE-A018-57B5666C2F2F}"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3416062872"/>
      </p:ext>
    </p:extLst>
  </p:cSld>
  <p:clrMapOvr>
    <a:masterClrMapping/>
  </p:clrMapOvr>
  <p:transition spd="med" advTm="1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0AA40288-4E4D-48D4-B446-31676B725825}" type="slidenum">
              <a:rPr lang="en-US"/>
              <a:pPr>
                <a:defRPr/>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3531509390"/>
      </p:ext>
    </p:extLst>
  </p:cSld>
  <p:clrMapOvr>
    <a:masterClrMapping/>
  </p:clrMapOvr>
  <p:transition spd="med" advTm="1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285C231E-F0E4-4AFD-80B1-0950749DBEB6}"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3441347591"/>
      </p:ext>
    </p:extLst>
  </p:cSld>
  <p:clrMapOvr>
    <a:masterClrMapping/>
  </p:clrMapOvr>
  <p:transition spd="med" advTm="1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64E06E02-6415-423D-9E57-5D042A57C9AD}" type="slidenum">
              <a:rPr lang="en-US"/>
              <a:pPr>
                <a:defRPr/>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3459211814"/>
      </p:ext>
    </p:extLst>
  </p:cSld>
  <p:clrMapOvr>
    <a:masterClrMapping/>
  </p:clrMapOvr>
  <p:transition spd="med" advTm="1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6F5FB708-6A0F-4C94-AA16-CD2739ECC410}"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1808464523"/>
      </p:ext>
    </p:extLst>
  </p:cSld>
  <p:clrMapOvr>
    <a:masterClrMapping/>
  </p:clrMapOvr>
  <p:transition spd="med"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E1847817-AC6E-4F40-BACC-7A39190053CE}"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4076807683"/>
      </p:ext>
    </p:extLst>
  </p:cSld>
  <p:clrMapOvr>
    <a:masterClrMapping/>
  </p:clrMapOvr>
  <p:transition spd="med" advTm="10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8922022-830F-4D7B-BDCA-191AA5E53654}"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4136380328"/>
      </p:ext>
    </p:extLst>
  </p:cSld>
  <p:clrMapOvr>
    <a:masterClrMapping/>
  </p:clrMapOvr>
  <p:transition spd="med" advTm="1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3DB43A5D-BFD1-484B-8C18-E149E0955062}"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1909186761"/>
      </p:ext>
    </p:extLst>
  </p:cSld>
  <p:clrMapOvr>
    <a:masterClrMapping/>
  </p:clrMapOvr>
  <p:transition spd="med" advTm="1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2CB84D5-AAAA-4604-AA6E-947A2CEFB2E1}"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American Iris Society</a:t>
            </a:r>
          </a:p>
        </p:txBody>
      </p:sp>
    </p:spTree>
    <p:extLst>
      <p:ext uri="{BB962C8B-B14F-4D97-AF65-F5344CB8AC3E}">
        <p14:creationId xmlns:p14="http://schemas.microsoft.com/office/powerpoint/2010/main" val="2158390627"/>
      </p:ext>
    </p:extLst>
  </p:cSld>
  <p:clrMapOvr>
    <a:masterClrMapping/>
  </p:clrMapOvr>
  <p:transition spd="med"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DC06FB8A-6DA7-410F-86A1-619EE1A98755}" type="slidenum">
              <a:rPr lang="en-US"/>
              <a:pPr>
                <a:defRPr/>
              </a:pPr>
              <a:t>‹#›</a:t>
            </a:fld>
            <a:endParaRPr lang="en-US"/>
          </a:p>
        </p:txBody>
      </p:sp>
      <p:sp>
        <p:nvSpPr>
          <p:cNvPr id="6" name="Footer Placeholder 5"/>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4011755944"/>
      </p:ext>
    </p:extLst>
  </p:cSld>
  <p:clrMapOvr>
    <a:masterClrMapping/>
  </p:clrMapOvr>
  <p:transition spd="med"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20ACF88-D491-4DFA-9DAD-C86EB79385B5}"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2226517411"/>
      </p:ext>
    </p:extLst>
  </p:cSld>
  <p:clrMapOvr>
    <a:masterClrMapping/>
  </p:clrMapOvr>
  <p:transition spd="med"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72391077-A3B2-4012-A706-945717469D3B}" type="slidenum">
              <a:rPr lang="en-US"/>
              <a:pPr>
                <a:defRPr/>
              </a:pPr>
              <a:t>‹#›</a:t>
            </a:fld>
            <a:endParaRPr lang="en-US"/>
          </a:p>
        </p:txBody>
      </p:sp>
      <p:sp>
        <p:nvSpPr>
          <p:cNvPr id="9" name="Footer Placeholder 8"/>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676575842"/>
      </p:ext>
    </p:extLst>
  </p:cSld>
  <p:clrMapOvr>
    <a:masterClrMapping/>
  </p:clrMapOvr>
  <p:transition spd="med"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DE431C7F-A100-4D87-B046-01480DF10589}"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3845438996"/>
      </p:ext>
    </p:extLst>
  </p:cSld>
  <p:clrMapOvr>
    <a:masterClrMapping/>
  </p:clrMapOvr>
  <p:transition spd="med"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67282F73-DBAF-4531-81DE-A29BA97BD2A7}" type="slidenum">
              <a:rPr lang="en-US"/>
              <a:pPr>
                <a:defRPr/>
              </a:pPr>
              <a:t>‹#›</a:t>
            </a:fld>
            <a:endParaRPr lang="en-US"/>
          </a:p>
        </p:txBody>
      </p:sp>
      <p:sp>
        <p:nvSpPr>
          <p:cNvPr id="4" name="Footer Placeholder 3"/>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1824206598"/>
      </p:ext>
    </p:extLst>
  </p:cSld>
  <p:clrMapOvr>
    <a:masterClrMapping/>
  </p:clrMapOvr>
  <p:transition spd="med"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2608462-7786-477B-A99A-DC10E37520FC}"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2334178500"/>
      </p:ext>
    </p:extLst>
  </p:cSld>
  <p:clrMapOvr>
    <a:masterClrMapping/>
  </p:clrMapOvr>
  <p:transition spd="med"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0A33C16-335F-4220-8ECB-7C9303D6D4B9}" type="slidenum">
              <a:rPr lang="en-US"/>
              <a:pPr>
                <a:defRPr/>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a:t>Copyright:  American Iris Society </a:t>
            </a:r>
            <a:r>
              <a:rPr lang="en-US">
                <a:latin typeface="Tahoma" pitchFamily="34" charset="0"/>
              </a:rPr>
              <a:t>American Iris Society</a:t>
            </a:r>
            <a:endParaRPr lang="en-US" sz="1000"/>
          </a:p>
        </p:txBody>
      </p:sp>
    </p:spTree>
    <p:extLst>
      <p:ext uri="{BB962C8B-B14F-4D97-AF65-F5344CB8AC3E}">
        <p14:creationId xmlns:p14="http://schemas.microsoft.com/office/powerpoint/2010/main" val="2571384547"/>
      </p:ext>
    </p:extLst>
  </p:cSld>
  <p:clrMapOvr>
    <a:masterClrMapping/>
  </p:clrMapOvr>
  <p:transition spd="med"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02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Times New Roman" pitchFamily="18" charset="0"/>
            </a:endParaRPr>
          </a:p>
        </p:txBody>
      </p:sp>
      <p:sp>
        <p:nvSpPr>
          <p:cNvPr id="3102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Times New Roman" pitchFamily="18" charset="0"/>
            </a:endParaRPr>
          </a:p>
        </p:txBody>
      </p:sp>
      <p:sp>
        <p:nvSpPr>
          <p:cNvPr id="3102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3102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ndParaRPr>
          </a:p>
        </p:txBody>
      </p:sp>
      <p:sp>
        <p:nvSpPr>
          <p:cNvPr id="103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defRPr/>
            </a:pPr>
            <a:endParaRPr lang="en-US"/>
          </a:p>
        </p:txBody>
      </p:sp>
      <p:sp>
        <p:nvSpPr>
          <p:cNvPr id="3102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80CC4C6C-6503-4E24-9F2D-2F735E08854E}" type="slidenum">
              <a:rPr lang="en-US"/>
              <a:pPr>
                <a:defRPr/>
              </a:pPr>
              <a:t>‹#›</a:t>
            </a:fld>
            <a:endParaRPr lang="en-US"/>
          </a:p>
        </p:txBody>
      </p:sp>
      <p:sp>
        <p:nvSpPr>
          <p:cNvPr id="3102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sym typeface="Symbol" pitchFamily="18" charset="2"/>
              </a:defRPr>
            </a:lvl1pPr>
          </a:lstStyle>
          <a:p>
            <a:pPr>
              <a:defRPr/>
            </a:pPr>
            <a:r>
              <a:rPr lang="en-US"/>
              <a:t>Copyright:  American Iris Society </a:t>
            </a:r>
            <a:r>
              <a:rPr lang="en-US">
                <a:latin typeface="Tahoma" pitchFamily="34" charset="0"/>
              </a:rPr>
              <a:t>American Iris Society</a:t>
            </a:r>
            <a:endParaRPr lang="en-US" sz="1000"/>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500" fill="hold"/>
                                        <p:tgtEl>
                                          <p:spTgt spid="310274"/>
                                        </p:tgtEl>
                                        <p:attrNameLst>
                                          <p:attrName>ppt_x</p:attrName>
                                        </p:attrNameLst>
                                      </p:cBhvr>
                                      <p:tavLst>
                                        <p:tav tm="0">
                                          <p:val>
                                            <p:strVal val="0-#ppt_w/2"/>
                                          </p:val>
                                        </p:tav>
                                        <p:tav tm="100000">
                                          <p:val>
                                            <p:strVal val="#ppt_x"/>
                                          </p:val>
                                        </p:tav>
                                      </p:tavLst>
                                    </p:anim>
                                    <p:anim calcmode="lin" valueType="num">
                                      <p:cBhvr additive="base">
                                        <p:cTn id="8" dur="500" fill="hold"/>
                                        <p:tgtEl>
                                          <p:spTgt spid="3102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02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Lst>
  </p:timing>
  <p:hf hdr="0" dt="0"/>
  <p:txStyles>
    <p:title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Times New Roman" charset="0"/>
        </a:defRPr>
      </a:lvl2pPr>
      <a:lvl3pPr algn="ctr" rtl="0" eaLnBrk="0" fontAlgn="base" hangingPunct="0">
        <a:spcBef>
          <a:spcPct val="0"/>
        </a:spcBef>
        <a:spcAft>
          <a:spcPct val="0"/>
        </a:spcAft>
        <a:defRPr sz="4400">
          <a:solidFill>
            <a:srgbClr val="FFFFFF"/>
          </a:solidFill>
          <a:latin typeface="Times New Roman" charset="0"/>
        </a:defRPr>
      </a:lvl3pPr>
      <a:lvl4pPr algn="ctr" rtl="0" eaLnBrk="0" fontAlgn="base" hangingPunct="0">
        <a:spcBef>
          <a:spcPct val="0"/>
        </a:spcBef>
        <a:spcAft>
          <a:spcPct val="0"/>
        </a:spcAft>
        <a:defRPr sz="4400">
          <a:solidFill>
            <a:srgbClr val="FFFFFF"/>
          </a:solidFill>
          <a:latin typeface="Times New Roman" charset="0"/>
        </a:defRPr>
      </a:lvl4pPr>
      <a:lvl5pPr algn="ctr" rtl="0" eaLnBrk="0" fontAlgn="base" hangingPunct="0">
        <a:spcBef>
          <a:spcPct val="0"/>
        </a:spcBef>
        <a:spcAft>
          <a:spcPct val="0"/>
        </a:spcAft>
        <a:defRPr sz="4400">
          <a:solidFill>
            <a:srgbClr val="FFFFFF"/>
          </a:solidFill>
          <a:latin typeface="Times New Roman" charset="0"/>
        </a:defRPr>
      </a:lvl5pPr>
      <a:lvl6pPr marL="457200" algn="ctr" rtl="0" eaLnBrk="0" fontAlgn="base" hangingPunct="0">
        <a:spcBef>
          <a:spcPct val="0"/>
        </a:spcBef>
        <a:spcAft>
          <a:spcPct val="0"/>
        </a:spcAft>
        <a:defRPr sz="4400">
          <a:solidFill>
            <a:srgbClr val="FFFFFF"/>
          </a:solidFill>
          <a:latin typeface="Times New Roman" charset="0"/>
        </a:defRPr>
      </a:lvl6pPr>
      <a:lvl7pPr marL="914400" algn="ctr" rtl="0" eaLnBrk="0" fontAlgn="base" hangingPunct="0">
        <a:spcBef>
          <a:spcPct val="0"/>
        </a:spcBef>
        <a:spcAft>
          <a:spcPct val="0"/>
        </a:spcAft>
        <a:defRPr sz="4400">
          <a:solidFill>
            <a:srgbClr val="FFFFFF"/>
          </a:solidFill>
          <a:latin typeface="Times New Roman" charset="0"/>
        </a:defRPr>
      </a:lvl7pPr>
      <a:lvl8pPr marL="1371600" algn="ctr" rtl="0" eaLnBrk="0" fontAlgn="base" hangingPunct="0">
        <a:spcBef>
          <a:spcPct val="0"/>
        </a:spcBef>
        <a:spcAft>
          <a:spcPct val="0"/>
        </a:spcAft>
        <a:defRPr sz="4400">
          <a:solidFill>
            <a:srgbClr val="FFFFFF"/>
          </a:solidFill>
          <a:latin typeface="Times New Roman" charset="0"/>
        </a:defRPr>
      </a:lvl8pPr>
      <a:lvl9pPr marL="1828800" algn="ctr" rtl="0" eaLnBrk="0" fontAlgn="base" hangingPunct="0">
        <a:spcBef>
          <a:spcPct val="0"/>
        </a:spcBef>
        <a:spcAft>
          <a:spcPct val="0"/>
        </a:spcAft>
        <a:defRPr sz="4400">
          <a:solidFill>
            <a:srgbClr val="FFFFFF"/>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Times New Roman" pitchFamily="18" charset="0"/>
            </a:endParaRPr>
          </a:p>
        </p:txBody>
      </p:sp>
      <p:sp>
        <p:nvSpPr>
          <p:cNvPr id="17" name="Freeform 3"/>
          <p:cNvSpPr>
            <a:spLocks/>
          </p:cNvSpPr>
          <p:nvPr/>
        </p:nvSpPr>
        <p:spPr bwMode="white">
          <a:xfrm>
            <a:off x="0"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Times New Roman" pitchFamily="18" charset="0"/>
            </a:endParaRPr>
          </a:p>
        </p:txBody>
      </p:sp>
      <p:sp>
        <p:nvSpPr>
          <p:cNvPr id="18" name="Freeform 4"/>
          <p:cNvSpPr>
            <a:spLocks/>
          </p:cNvSpPr>
          <p:nvPr/>
        </p:nvSpPr>
        <p:spPr bwMode="white">
          <a:xfrm>
            <a:off x="0" y="3838575"/>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19"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20"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21"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22"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23"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Times New Roman" pitchFamily="18" charset="0"/>
            </a:endParaRPr>
          </a:p>
        </p:txBody>
      </p:sp>
      <p:sp>
        <p:nvSpPr>
          <p:cNvPr id="24"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Times New Roman" pitchFamily="18" charset="0"/>
            </a:endParaRPr>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Rectangle 13"/>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smtClean="0">
                <a:solidFill>
                  <a:srgbClr val="FFFFFF"/>
                </a:solidFill>
                <a:latin typeface="+mn-lt"/>
              </a:defRPr>
            </a:lvl1pPr>
          </a:lstStyle>
          <a:p>
            <a:pPr>
              <a:defRPr/>
            </a:pPr>
            <a:endParaRPr lang="en-US"/>
          </a:p>
        </p:txBody>
      </p:sp>
      <p:sp>
        <p:nvSpPr>
          <p:cNvPr id="26" name="Rectangle 15"/>
          <p:cNvSpPr>
            <a:spLocks noGrp="1" noChangeArrowheads="1"/>
          </p:cNvSpPr>
          <p:nvPr>
            <p:ph type="sldNum" sz="quarter" idx="4"/>
          </p:nvPr>
        </p:nvSpPr>
        <p:spPr bwMode="auto">
          <a:xfrm>
            <a:off x="6553200" y="6248400"/>
            <a:ext cx="1905000" cy="457200"/>
          </a:xfrm>
          <a:prstGeom prst="rect">
            <a:avLst/>
          </a:prstGeom>
          <a:noFill/>
          <a:ln>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3741E52A-2114-43C9-B8AE-2DDDCDCED26B}" type="slidenum">
              <a:rPr lang="en-US"/>
              <a:pPr>
                <a:defRPr/>
              </a:pPr>
              <a:t>‹#›</a:t>
            </a:fld>
            <a:endParaRPr lang="en-US"/>
          </a:p>
        </p:txBody>
      </p:sp>
      <p:sp>
        <p:nvSpPr>
          <p:cNvPr id="27" name="Rectangle 17"/>
          <p:cNvSpPr>
            <a:spLocks noGrp="1" noChangeArrowheads="1"/>
          </p:cNvSpPr>
          <p:nvPr>
            <p:ph type="ftr" sz="quarter" idx="3"/>
          </p:nvPr>
        </p:nvSpPr>
        <p:spPr bwMode="auto">
          <a:xfrm>
            <a:off x="3200400" y="6248400"/>
            <a:ext cx="2895600" cy="457200"/>
          </a:xfrm>
          <a:prstGeom prst="rect">
            <a:avLst/>
          </a:prstGeom>
          <a:solidFill>
            <a:srgbClr val="FFFFFF"/>
          </a:solidFill>
          <a:ln w="12700">
            <a:miter lim="800000"/>
            <a:headEnd type="none" w="sm" len="sm"/>
            <a:tailEnd type="none" w="sm" len="sm"/>
          </a:ln>
        </p:spPr>
        <p:txBody>
          <a:bodyPr vert="horz" wrap="none" lIns="91440" tIns="45720" rIns="91440" bIns="45720" numCol="1" anchor="t" anchorCtr="0" compatLnSpc="1">
            <a:prstTxWarp prst="textNoShape">
              <a:avLst/>
            </a:prstTxWarp>
          </a:bodyPr>
          <a:lstStyle>
            <a:lvl1pPr algn="ctr">
              <a:defRPr sz="1400" smtClean="0">
                <a:latin typeface="+mn-lt"/>
                <a:sym typeface="Symbol" pitchFamily="18" charset="2"/>
              </a:defRPr>
            </a:lvl1pPr>
          </a:lstStyle>
          <a:p>
            <a:pPr>
              <a:defRPr/>
            </a:pPr>
            <a:r>
              <a:rPr lang="en-US"/>
              <a:t>Copyright:  American Iris Society American Iris Society</a:t>
            </a:r>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hf hdr="0" dt="0"/>
  <p:txStyles>
    <p:title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Times New Roman" charset="0"/>
        </a:defRPr>
      </a:lvl2pPr>
      <a:lvl3pPr algn="ctr" rtl="0" eaLnBrk="0" fontAlgn="base" hangingPunct="0">
        <a:spcBef>
          <a:spcPct val="0"/>
        </a:spcBef>
        <a:spcAft>
          <a:spcPct val="0"/>
        </a:spcAft>
        <a:defRPr sz="4400">
          <a:solidFill>
            <a:srgbClr val="FFFFFF"/>
          </a:solidFill>
          <a:latin typeface="Times New Roman" charset="0"/>
        </a:defRPr>
      </a:lvl3pPr>
      <a:lvl4pPr algn="ctr" rtl="0" eaLnBrk="0" fontAlgn="base" hangingPunct="0">
        <a:spcBef>
          <a:spcPct val="0"/>
        </a:spcBef>
        <a:spcAft>
          <a:spcPct val="0"/>
        </a:spcAft>
        <a:defRPr sz="4400">
          <a:solidFill>
            <a:srgbClr val="FFFFFF"/>
          </a:solidFill>
          <a:latin typeface="Times New Roman" charset="0"/>
        </a:defRPr>
      </a:lvl4pPr>
      <a:lvl5pPr algn="ctr" rtl="0" eaLnBrk="0" fontAlgn="base" hangingPunct="0">
        <a:spcBef>
          <a:spcPct val="0"/>
        </a:spcBef>
        <a:spcAft>
          <a:spcPct val="0"/>
        </a:spcAft>
        <a:defRPr sz="4400">
          <a:solidFill>
            <a:srgbClr val="FFFFFF"/>
          </a:solidFill>
          <a:latin typeface="Times New Roman" charset="0"/>
        </a:defRPr>
      </a:lvl5pPr>
      <a:lvl6pPr marL="457200" algn="ctr" rtl="0" eaLnBrk="0" fontAlgn="base" hangingPunct="0">
        <a:spcBef>
          <a:spcPct val="0"/>
        </a:spcBef>
        <a:spcAft>
          <a:spcPct val="0"/>
        </a:spcAft>
        <a:defRPr sz="4400">
          <a:solidFill>
            <a:srgbClr val="FFFFFF"/>
          </a:solidFill>
          <a:latin typeface="Times New Roman" charset="0"/>
        </a:defRPr>
      </a:lvl6pPr>
      <a:lvl7pPr marL="914400" algn="ctr" rtl="0" eaLnBrk="0" fontAlgn="base" hangingPunct="0">
        <a:spcBef>
          <a:spcPct val="0"/>
        </a:spcBef>
        <a:spcAft>
          <a:spcPct val="0"/>
        </a:spcAft>
        <a:defRPr sz="4400">
          <a:solidFill>
            <a:srgbClr val="FFFFFF"/>
          </a:solidFill>
          <a:latin typeface="Times New Roman" charset="0"/>
        </a:defRPr>
      </a:lvl7pPr>
      <a:lvl8pPr marL="1371600" algn="ctr" rtl="0" eaLnBrk="0" fontAlgn="base" hangingPunct="0">
        <a:spcBef>
          <a:spcPct val="0"/>
        </a:spcBef>
        <a:spcAft>
          <a:spcPct val="0"/>
        </a:spcAft>
        <a:defRPr sz="4400">
          <a:solidFill>
            <a:srgbClr val="FFFFFF"/>
          </a:solidFill>
          <a:latin typeface="Times New Roman" charset="0"/>
        </a:defRPr>
      </a:lvl8pPr>
      <a:lvl9pPr marL="1828800" algn="ctr" rtl="0" eaLnBrk="0" fontAlgn="base" hangingPunct="0">
        <a:spcBef>
          <a:spcPct val="0"/>
        </a:spcBef>
        <a:spcAft>
          <a:spcPct val="0"/>
        </a:spcAft>
        <a:defRPr sz="4400">
          <a:solidFill>
            <a:srgbClr val="FFFFFF"/>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133600" y="6019800"/>
            <a:ext cx="2971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r>
              <a:rPr lang="en-US" sz="800">
                <a:solidFill>
                  <a:schemeClr val="tx1"/>
                </a:solidFill>
              </a:rPr>
              <a:t>                  </a:t>
            </a:r>
          </a:p>
        </p:txBody>
      </p:sp>
      <p:sp>
        <p:nvSpPr>
          <p:cNvPr id="3075" name="Text Box 6"/>
          <p:cNvSpPr txBox="1">
            <a:spLocks noChangeArrowheads="1"/>
          </p:cNvSpPr>
          <p:nvPr/>
        </p:nvSpPr>
        <p:spPr bwMode="auto">
          <a:xfrm>
            <a:off x="5334000" y="6019800"/>
            <a:ext cx="1676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r>
              <a:rPr lang="en-US" sz="800">
                <a:solidFill>
                  <a:schemeClr val="tx1"/>
                </a:solidFill>
              </a:rPr>
              <a:t>                 </a:t>
            </a:r>
          </a:p>
        </p:txBody>
      </p:sp>
      <p:sp>
        <p:nvSpPr>
          <p:cNvPr id="3076" name="Rectangle 13"/>
          <p:cNvSpPr>
            <a:spLocks noChangeArrowheads="1"/>
          </p:cNvSpPr>
          <p:nvPr/>
        </p:nvSpPr>
        <p:spPr bwMode="auto">
          <a:xfrm>
            <a:off x="3352800" y="63246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3077" name="Text Box 16"/>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DE8B782-3CC4-4958-AB74-FFCDF02346A7}" type="slidenum">
              <a:rPr lang="en-US" sz="1600">
                <a:solidFill>
                  <a:schemeClr val="tx1"/>
                </a:solidFill>
                <a:latin typeface="Tahoma" pitchFamily="34" charset="0"/>
              </a:rPr>
              <a:pPr eaLnBrk="1" hangingPunct="1">
                <a:spcBef>
                  <a:spcPct val="50000"/>
                </a:spcBef>
              </a:pPr>
              <a:t>1</a:t>
            </a:fld>
            <a:endParaRPr lang="en-US">
              <a:solidFill>
                <a:schemeClr val="tx1"/>
              </a:solidFill>
            </a:endParaRPr>
          </a:p>
        </p:txBody>
      </p:sp>
      <p:pic>
        <p:nvPicPr>
          <p:cNvPr id="3079" name="Picture 7" descr="C:\Documents and Settings\GBS\My Documents\AIS\CD &amp; DVD\AIS LOGO 72 6X6 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14400"/>
            <a:ext cx="4597400" cy="5105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8195" name="Rectangle 3"/>
          <p:cNvSpPr>
            <a:spLocks noGrp="1" noChangeArrowheads="1"/>
          </p:cNvSpPr>
          <p:nvPr>
            <p:ph type="subTitle" idx="4294967295"/>
          </p:nvPr>
        </p:nvSpPr>
        <p:spPr>
          <a:xfrm>
            <a:off x="914400" y="1371600"/>
            <a:ext cx="7315200" cy="4572000"/>
          </a:xfrm>
        </p:spPr>
        <p:txBody>
          <a:bodyPr/>
          <a:lstStyle/>
          <a:p>
            <a:pPr marL="0" indent="0">
              <a:buFontTx/>
              <a:buNone/>
            </a:pPr>
            <a:endParaRPr lang="en-US">
              <a:solidFill>
                <a:srgbClr val="FFFFFF"/>
              </a:solidFill>
            </a:endParaRPr>
          </a:p>
          <a:p>
            <a:pPr marL="0" indent="0">
              <a:buFontTx/>
              <a:buNone/>
            </a:pPr>
            <a:endParaRPr lang="en-US">
              <a:solidFill>
                <a:srgbClr val="FFFFFF"/>
              </a:solidFill>
            </a:endParaRPr>
          </a:p>
          <a:p>
            <a:pPr marL="0" indent="0">
              <a:buFontTx/>
              <a:buNone/>
            </a:pPr>
            <a:endParaRPr lang="en-US">
              <a:solidFill>
                <a:srgbClr val="FFFFFF"/>
              </a:solidFill>
            </a:endParaRPr>
          </a:p>
        </p:txBody>
      </p:sp>
      <p:sp>
        <p:nvSpPr>
          <p:cNvPr id="8196" name="Rectangle 7"/>
          <p:cNvSpPr>
            <a:spLocks noChangeArrowheads="1"/>
          </p:cNvSpPr>
          <p:nvPr/>
        </p:nvSpPr>
        <p:spPr bwMode="auto">
          <a:xfrm>
            <a:off x="1295400" y="13716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a:p>
            <a:pPr eaLnBrk="0" hangingPunct="0">
              <a:spcBef>
                <a:spcPct val="20000"/>
              </a:spcBef>
            </a:pPr>
            <a:endParaRPr lang="en-US" sz="3200"/>
          </a:p>
          <a:p>
            <a:pPr eaLnBrk="0" hangingPunct="0">
              <a:spcBef>
                <a:spcPct val="20000"/>
              </a:spcBef>
            </a:pPr>
            <a:endParaRPr lang="en-US" sz="3200"/>
          </a:p>
        </p:txBody>
      </p:sp>
      <p:sp>
        <p:nvSpPr>
          <p:cNvPr id="8197" name="Rectangle 8"/>
          <p:cNvSpPr>
            <a:spLocks noChangeArrowheads="1"/>
          </p:cNvSpPr>
          <p:nvPr/>
        </p:nvSpPr>
        <p:spPr bwMode="auto">
          <a:xfrm>
            <a:off x="1295400" y="13716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p:txBody>
      </p:sp>
      <p:sp>
        <p:nvSpPr>
          <p:cNvPr id="8198" name="Text Box 9"/>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CF3C8D5-C6B3-4CB9-9233-5AEF2B2A940C}" type="slidenum">
              <a:rPr lang="en-US" sz="1600">
                <a:solidFill>
                  <a:schemeClr val="tx1"/>
                </a:solidFill>
                <a:latin typeface="Tahoma" pitchFamily="34" charset="0"/>
              </a:rPr>
              <a:pPr eaLnBrk="1" hangingPunct="1">
                <a:spcBef>
                  <a:spcPct val="50000"/>
                </a:spcBef>
              </a:pPr>
              <a:t>10</a:t>
            </a:fld>
            <a:endParaRPr lang="en-US">
              <a:solidFill>
                <a:schemeClr val="tx1"/>
              </a:solidFill>
            </a:endParaRPr>
          </a:p>
        </p:txBody>
      </p:sp>
      <p:sp>
        <p:nvSpPr>
          <p:cNvPr id="8199" name="Rectangle 10"/>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8200" name="Rectangle 13"/>
          <p:cNvSpPr>
            <a:spLocks noChangeArrowheads="1"/>
          </p:cNvSpPr>
          <p:nvPr/>
        </p:nvSpPr>
        <p:spPr bwMode="auto">
          <a:xfrm>
            <a:off x="1143000" y="1447800"/>
            <a:ext cx="716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spcBef>
                <a:spcPct val="20000"/>
              </a:spcBef>
            </a:pPr>
            <a:r>
              <a:rPr lang="en-US" sz="2800"/>
              <a:t>"There was some debate as to how, and to whom, and for what, the medal should be given.   It finally was decided to offer three medals a year, one in Great Britain, one in France, and one in America, in each country, for the finest new iris as decided by the British Iris Society, by the Society Nationale d'Horticulture de France, and the American Iris Society, respectively.” </a:t>
            </a:r>
          </a:p>
          <a:p>
            <a:pPr algn="r" eaLnBrk="0" hangingPunct="0">
              <a:lnSpc>
                <a:spcPct val="30000"/>
              </a:lnSpc>
              <a:spcBef>
                <a:spcPct val="20000"/>
              </a:spcBef>
            </a:pPr>
            <a:r>
              <a:rPr lang="en-US" sz="2800"/>
              <a:t>John Wister</a:t>
            </a:r>
            <a:endParaRPr lang="en-US"/>
          </a:p>
        </p:txBody>
      </p:sp>
    </p:spTree>
    <p:extLst>
      <p:ext uri="{BB962C8B-B14F-4D97-AF65-F5344CB8AC3E}">
        <p14:creationId xmlns:p14="http://schemas.microsoft.com/office/powerpoint/2010/main" val="889193336"/>
      </p:ext>
    </p:extLst>
  </p:cSld>
  <p:clrMapOvr>
    <a:masterClrMapping/>
  </p:clrMapOvr>
  <p:transition spd="med" advTm="10000">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a:t>Dykes Medal - 2009</a:t>
            </a:r>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100</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a:t>GOLDEN PANTHER</a:t>
            </a:r>
          </a:p>
          <a:p>
            <a:pPr algn="ctr" eaLnBrk="0" hangingPunct="0">
              <a:spcBef>
                <a:spcPct val="20000"/>
              </a:spcBef>
            </a:pPr>
            <a:r>
              <a:rPr lang="en-US" sz="2000"/>
              <a:t>R. Tasco 2000</a:t>
            </a:r>
          </a:p>
          <a:p>
            <a:pPr algn="ctr" eaLnBrk="0" hangingPunct="0">
              <a:spcBef>
                <a:spcPct val="20000"/>
              </a:spcBef>
            </a:pPr>
            <a:r>
              <a:rPr lang="en-US" sz="2000"/>
              <a:t>TB    34”  M</a:t>
            </a:r>
          </a:p>
          <a:p>
            <a:pPr algn="ctr" eaLnBrk="0" hangingPunct="0">
              <a:spcBef>
                <a:spcPct val="20000"/>
              </a:spcBef>
            </a:pPr>
            <a:r>
              <a:rPr lang="en-US" sz="2000"/>
              <a:t>Wister 2006</a:t>
            </a:r>
          </a:p>
          <a:p>
            <a:pPr algn="ctr" eaLnBrk="0" hangingPunct="0">
              <a:spcBef>
                <a:spcPct val="20000"/>
              </a:spcBef>
            </a:pPr>
            <a:r>
              <a:rPr lang="en-US" sz="2000"/>
              <a:t>AM 2004</a:t>
            </a:r>
          </a:p>
          <a:p>
            <a:pPr algn="ctr" eaLnBrk="0" hangingPunct="0">
              <a:spcBef>
                <a:spcPct val="20000"/>
              </a:spcBef>
            </a:pPr>
            <a:r>
              <a:rPr lang="en-US" sz="2000"/>
              <a:t>HM 2002</a:t>
            </a:r>
          </a:p>
          <a:p>
            <a:pPr algn="ctr" eaLnBrk="0" hangingPunct="0">
              <a:spcBef>
                <a:spcPct val="20000"/>
              </a:spcBef>
            </a:pPr>
            <a:endParaRPr lang="en-US" sz="2000"/>
          </a:p>
        </p:txBody>
      </p:sp>
      <p:pic>
        <p:nvPicPr>
          <p:cNvPr id="121865" name="Picture 9" descr="F:\tbgoldenpan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4705350" cy="4552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2010</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101</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PAUL</a:t>
            </a:r>
          </a:p>
          <a:p>
            <a:pPr algn="ctr" eaLnBrk="0" hangingPunct="0">
              <a:spcBef>
                <a:spcPct val="20000"/>
              </a:spcBef>
            </a:pPr>
            <a:r>
              <a:rPr lang="en-US" sz="2800" dirty="0" smtClean="0"/>
              <a:t>BLACK</a:t>
            </a:r>
            <a:endParaRPr lang="en-US" sz="2800" dirty="0"/>
          </a:p>
          <a:p>
            <a:pPr algn="ctr" eaLnBrk="0" hangingPunct="0">
              <a:spcBef>
                <a:spcPct val="20000"/>
              </a:spcBef>
            </a:pPr>
            <a:r>
              <a:rPr lang="en-US" sz="2000" dirty="0" smtClean="0"/>
              <a:t>T. Johnson 2002</a:t>
            </a:r>
            <a:endParaRPr lang="en-US" sz="2000" dirty="0"/>
          </a:p>
          <a:p>
            <a:pPr algn="ctr" eaLnBrk="0" hangingPunct="0">
              <a:spcBef>
                <a:spcPct val="20000"/>
              </a:spcBef>
            </a:pPr>
            <a:r>
              <a:rPr lang="en-US" sz="2000" dirty="0"/>
              <a:t>TB    </a:t>
            </a:r>
            <a:r>
              <a:rPr lang="en-US" sz="2000" dirty="0" smtClean="0"/>
              <a:t>42”  </a:t>
            </a:r>
            <a:r>
              <a:rPr lang="en-US" sz="2000" dirty="0"/>
              <a:t>M</a:t>
            </a:r>
          </a:p>
          <a:p>
            <a:pPr algn="ctr" eaLnBrk="0" hangingPunct="0">
              <a:spcBef>
                <a:spcPct val="20000"/>
              </a:spcBef>
            </a:pPr>
            <a:r>
              <a:rPr lang="en-US" sz="2000" dirty="0"/>
              <a:t>Wister </a:t>
            </a:r>
            <a:r>
              <a:rPr lang="en-US" sz="2000" dirty="0" smtClean="0"/>
              <a:t>2009</a:t>
            </a:r>
            <a:endParaRPr lang="en-US" sz="2000" dirty="0"/>
          </a:p>
          <a:p>
            <a:pPr algn="ctr" eaLnBrk="0" hangingPunct="0">
              <a:spcBef>
                <a:spcPct val="20000"/>
              </a:spcBef>
            </a:pPr>
            <a:r>
              <a:rPr lang="en-US" sz="2000" dirty="0"/>
              <a:t>AM </a:t>
            </a:r>
            <a:r>
              <a:rPr lang="en-US" sz="2000" dirty="0" smtClean="0"/>
              <a:t>2007</a:t>
            </a:r>
            <a:endParaRPr lang="en-US" sz="2000" dirty="0"/>
          </a:p>
          <a:p>
            <a:pPr algn="ctr" eaLnBrk="0" hangingPunct="0">
              <a:spcBef>
                <a:spcPct val="20000"/>
              </a:spcBef>
            </a:pPr>
            <a:r>
              <a:rPr lang="en-US" sz="2000" dirty="0"/>
              <a:t>HM </a:t>
            </a:r>
            <a:r>
              <a:rPr lang="en-US" sz="2000" dirty="0" smtClean="0"/>
              <a:t>2005</a:t>
            </a:r>
            <a:endParaRPr lang="en-US" sz="2000" dirty="0"/>
          </a:p>
          <a:p>
            <a:pPr algn="ctr" eaLnBrk="0" hangingPunct="0">
              <a:spcBef>
                <a:spcPct val="20000"/>
              </a:spcBef>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393" y="1600200"/>
            <a:ext cx="4709831" cy="4093271"/>
          </a:xfrm>
          <a:prstGeom prst="rect">
            <a:avLst/>
          </a:prstGeom>
        </p:spPr>
      </p:pic>
    </p:spTree>
    <p:extLst>
      <p:ext uri="{BB962C8B-B14F-4D97-AF65-F5344CB8AC3E}">
        <p14:creationId xmlns:p14="http://schemas.microsoft.com/office/powerpoint/2010/main" val="1143581045"/>
      </p:ext>
    </p:extLst>
  </p:cSld>
  <p:clrMapOvr>
    <a:masterClrMapping/>
  </p:clrMapOvr>
  <p:transition spd="med" advTm="10000">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2011</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102</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DRAMA</a:t>
            </a:r>
          </a:p>
          <a:p>
            <a:pPr algn="ctr" eaLnBrk="0" hangingPunct="0">
              <a:spcBef>
                <a:spcPct val="20000"/>
              </a:spcBef>
            </a:pPr>
            <a:r>
              <a:rPr lang="en-US" sz="2800" dirty="0" smtClean="0"/>
              <a:t>QUEEN</a:t>
            </a:r>
            <a:endParaRPr lang="en-US" sz="2800" dirty="0"/>
          </a:p>
          <a:p>
            <a:pPr algn="ctr" eaLnBrk="0" hangingPunct="0">
              <a:spcBef>
                <a:spcPct val="20000"/>
              </a:spcBef>
            </a:pPr>
            <a:r>
              <a:rPr lang="en-US" sz="2000" dirty="0" smtClean="0"/>
              <a:t>K. Keppel 2002</a:t>
            </a:r>
            <a:endParaRPr lang="en-US" sz="2000" dirty="0"/>
          </a:p>
          <a:p>
            <a:pPr algn="ctr" eaLnBrk="0" hangingPunct="0">
              <a:spcBef>
                <a:spcPct val="20000"/>
              </a:spcBef>
            </a:pPr>
            <a:r>
              <a:rPr lang="en-US" sz="2000" dirty="0"/>
              <a:t>TB    </a:t>
            </a:r>
            <a:r>
              <a:rPr lang="en-US" sz="2000" dirty="0" smtClean="0"/>
              <a:t>38”  </a:t>
            </a:r>
            <a:r>
              <a:rPr lang="en-US" sz="2000" dirty="0"/>
              <a:t>M</a:t>
            </a:r>
          </a:p>
          <a:p>
            <a:pPr algn="ctr" eaLnBrk="0" hangingPunct="0">
              <a:spcBef>
                <a:spcPct val="20000"/>
              </a:spcBef>
            </a:pPr>
            <a:r>
              <a:rPr lang="en-US" sz="2000" dirty="0"/>
              <a:t>Wister </a:t>
            </a:r>
            <a:r>
              <a:rPr lang="en-US" sz="2000" dirty="0" smtClean="0"/>
              <a:t>2009</a:t>
            </a:r>
            <a:endParaRPr lang="en-US" sz="2000" dirty="0"/>
          </a:p>
          <a:p>
            <a:pPr algn="ctr" eaLnBrk="0" hangingPunct="0">
              <a:spcBef>
                <a:spcPct val="20000"/>
              </a:spcBef>
            </a:pPr>
            <a:r>
              <a:rPr lang="en-US" sz="2000" dirty="0"/>
              <a:t>AM </a:t>
            </a:r>
            <a:r>
              <a:rPr lang="en-US" sz="2000" dirty="0" smtClean="0"/>
              <a:t>2007</a:t>
            </a:r>
            <a:endParaRPr lang="en-US" sz="2000" dirty="0"/>
          </a:p>
          <a:p>
            <a:pPr algn="ctr" eaLnBrk="0" hangingPunct="0">
              <a:spcBef>
                <a:spcPct val="20000"/>
              </a:spcBef>
            </a:pPr>
            <a:r>
              <a:rPr lang="en-US" sz="2000" dirty="0"/>
              <a:t>HM </a:t>
            </a:r>
            <a:r>
              <a:rPr lang="en-US" sz="2000" dirty="0" smtClean="0"/>
              <a:t>2005</a:t>
            </a:r>
            <a:endParaRPr lang="en-US" sz="2000" dirty="0"/>
          </a:p>
          <a:p>
            <a:pPr algn="ctr" eaLnBrk="0" hangingPunct="0">
              <a:spcBef>
                <a:spcPct val="20000"/>
              </a:spcBef>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803" y="1295400"/>
            <a:ext cx="4705350" cy="4795261"/>
          </a:xfrm>
          <a:prstGeom prst="rect">
            <a:avLst/>
          </a:prstGeom>
        </p:spPr>
      </p:pic>
    </p:spTree>
    <p:extLst>
      <p:ext uri="{BB962C8B-B14F-4D97-AF65-F5344CB8AC3E}">
        <p14:creationId xmlns:p14="http://schemas.microsoft.com/office/powerpoint/2010/main" val="2372201215"/>
      </p:ext>
    </p:extLst>
  </p:cSld>
  <p:clrMapOvr>
    <a:masterClrMapping/>
  </p:clrMapOvr>
  <p:transition spd="med" advTm="10000">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2012</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103</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FLORENTINE</a:t>
            </a:r>
          </a:p>
          <a:p>
            <a:pPr algn="ctr" eaLnBrk="0" hangingPunct="0">
              <a:spcBef>
                <a:spcPct val="20000"/>
              </a:spcBef>
            </a:pPr>
            <a:r>
              <a:rPr lang="en-US" sz="2800" dirty="0" smtClean="0"/>
              <a:t>SILK	</a:t>
            </a:r>
            <a:endParaRPr lang="en-US" sz="2800" dirty="0"/>
          </a:p>
          <a:p>
            <a:pPr algn="ctr" eaLnBrk="0" hangingPunct="0">
              <a:spcBef>
                <a:spcPct val="20000"/>
              </a:spcBef>
            </a:pPr>
            <a:r>
              <a:rPr lang="en-US" sz="2000" dirty="0" smtClean="0"/>
              <a:t>K. Keppel 2004</a:t>
            </a:r>
            <a:endParaRPr lang="en-US" sz="2000" dirty="0"/>
          </a:p>
          <a:p>
            <a:pPr algn="ctr" eaLnBrk="0" hangingPunct="0">
              <a:spcBef>
                <a:spcPct val="20000"/>
              </a:spcBef>
            </a:pPr>
            <a:r>
              <a:rPr lang="en-US" sz="2000" dirty="0"/>
              <a:t>TB    </a:t>
            </a:r>
            <a:r>
              <a:rPr lang="en-US" sz="2000" dirty="0" smtClean="0"/>
              <a:t>40”  </a:t>
            </a:r>
            <a:r>
              <a:rPr lang="en-US" sz="2000" dirty="0"/>
              <a:t>M</a:t>
            </a:r>
          </a:p>
          <a:p>
            <a:pPr algn="ctr" eaLnBrk="0" hangingPunct="0">
              <a:spcBef>
                <a:spcPct val="20000"/>
              </a:spcBef>
            </a:pPr>
            <a:r>
              <a:rPr lang="en-US" sz="2000" dirty="0"/>
              <a:t>Wister </a:t>
            </a:r>
            <a:r>
              <a:rPr lang="en-US" sz="2000" dirty="0" smtClean="0"/>
              <a:t>2011</a:t>
            </a:r>
            <a:endParaRPr lang="en-US" sz="2000" dirty="0"/>
          </a:p>
          <a:p>
            <a:pPr algn="ctr" eaLnBrk="0" hangingPunct="0">
              <a:spcBef>
                <a:spcPct val="20000"/>
              </a:spcBef>
            </a:pPr>
            <a:r>
              <a:rPr lang="en-US" sz="2000" dirty="0"/>
              <a:t>AM </a:t>
            </a:r>
            <a:r>
              <a:rPr lang="en-US" sz="2000" dirty="0" smtClean="0"/>
              <a:t>2009</a:t>
            </a:r>
            <a:endParaRPr lang="en-US" sz="2000" dirty="0"/>
          </a:p>
          <a:p>
            <a:pPr algn="ctr" eaLnBrk="0" hangingPunct="0">
              <a:spcBef>
                <a:spcPct val="20000"/>
              </a:spcBef>
            </a:pPr>
            <a:r>
              <a:rPr lang="en-US" sz="2000" dirty="0"/>
              <a:t>HM </a:t>
            </a:r>
            <a:r>
              <a:rPr lang="en-US" sz="2000" dirty="0" smtClean="0"/>
              <a:t>2007</a:t>
            </a:r>
            <a:endParaRPr lang="en-US" sz="2000" dirty="0"/>
          </a:p>
          <a:p>
            <a:pPr algn="ctr" eaLnBrk="0" hangingPunct="0">
              <a:spcBef>
                <a:spcPct val="20000"/>
              </a:spcBef>
            </a:pP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152" y="1700784"/>
            <a:ext cx="4718798" cy="4199730"/>
          </a:xfrm>
          <a:prstGeom prst="rect">
            <a:avLst/>
          </a:prstGeom>
        </p:spPr>
      </p:pic>
    </p:spTree>
    <p:extLst>
      <p:ext uri="{BB962C8B-B14F-4D97-AF65-F5344CB8AC3E}">
        <p14:creationId xmlns:p14="http://schemas.microsoft.com/office/powerpoint/2010/main" val="1007190494"/>
      </p:ext>
    </p:extLst>
  </p:cSld>
  <p:clrMapOvr>
    <a:masterClrMapping/>
  </p:clrMapOvr>
  <p:transition spd="med" advTm="10000">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2013</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104</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THAT’S ALL</a:t>
            </a:r>
          </a:p>
          <a:p>
            <a:pPr algn="ctr" eaLnBrk="0" hangingPunct="0">
              <a:spcBef>
                <a:spcPct val="20000"/>
              </a:spcBef>
            </a:pPr>
            <a:r>
              <a:rPr lang="en-US" sz="2800" dirty="0" smtClean="0"/>
              <a:t>FOLKS</a:t>
            </a:r>
            <a:endParaRPr lang="en-US" sz="2800" dirty="0"/>
          </a:p>
          <a:p>
            <a:pPr algn="ctr" eaLnBrk="0" hangingPunct="0">
              <a:spcBef>
                <a:spcPct val="20000"/>
              </a:spcBef>
            </a:pPr>
            <a:r>
              <a:rPr lang="en-US" sz="2000" dirty="0" smtClean="0"/>
              <a:t>William </a:t>
            </a:r>
            <a:r>
              <a:rPr lang="en-US" sz="2000" dirty="0" err="1" smtClean="0"/>
              <a:t>Maryott</a:t>
            </a:r>
            <a:r>
              <a:rPr lang="en-US" sz="2000" dirty="0" smtClean="0"/>
              <a:t> by</a:t>
            </a:r>
          </a:p>
          <a:p>
            <a:pPr algn="ctr" eaLnBrk="0" hangingPunct="0">
              <a:spcBef>
                <a:spcPct val="20000"/>
              </a:spcBef>
            </a:pPr>
            <a:r>
              <a:rPr lang="en-US" sz="2000" dirty="0" smtClean="0"/>
              <a:t>Joseph </a:t>
            </a:r>
            <a:r>
              <a:rPr lang="en-US" sz="2000" dirty="0" err="1" smtClean="0"/>
              <a:t>Ghio</a:t>
            </a:r>
            <a:r>
              <a:rPr lang="en-US" sz="2000" dirty="0" smtClean="0"/>
              <a:t> </a:t>
            </a:r>
            <a:r>
              <a:rPr lang="en-US" sz="2000" dirty="0" smtClean="0"/>
              <a:t>2004</a:t>
            </a:r>
            <a:endParaRPr lang="en-US" sz="2000" dirty="0"/>
          </a:p>
          <a:p>
            <a:pPr algn="ctr" eaLnBrk="0" hangingPunct="0">
              <a:spcBef>
                <a:spcPct val="20000"/>
              </a:spcBef>
            </a:pPr>
            <a:r>
              <a:rPr lang="en-US" sz="2000" dirty="0"/>
              <a:t>TB    </a:t>
            </a:r>
            <a:r>
              <a:rPr lang="en-US" sz="2000" dirty="0" smtClean="0"/>
              <a:t>40”  </a:t>
            </a:r>
            <a:r>
              <a:rPr lang="en-US" sz="2000" dirty="0"/>
              <a:t>M</a:t>
            </a:r>
          </a:p>
          <a:p>
            <a:pPr algn="ctr" eaLnBrk="0" hangingPunct="0">
              <a:spcBef>
                <a:spcPct val="20000"/>
              </a:spcBef>
            </a:pPr>
            <a:r>
              <a:rPr lang="en-US" sz="2000" dirty="0"/>
              <a:t>Wister </a:t>
            </a:r>
            <a:r>
              <a:rPr lang="en-US" sz="2000" dirty="0" smtClean="0"/>
              <a:t>2011</a:t>
            </a:r>
            <a:endParaRPr lang="en-US" sz="2000" dirty="0"/>
          </a:p>
          <a:p>
            <a:pPr algn="ctr" eaLnBrk="0" hangingPunct="0">
              <a:spcBef>
                <a:spcPct val="20000"/>
              </a:spcBef>
            </a:pPr>
            <a:r>
              <a:rPr lang="en-US" sz="2000" dirty="0"/>
              <a:t>AM </a:t>
            </a:r>
            <a:r>
              <a:rPr lang="en-US" sz="2000" dirty="0" smtClean="0"/>
              <a:t>2009</a:t>
            </a:r>
            <a:endParaRPr lang="en-US" sz="2000" dirty="0"/>
          </a:p>
          <a:p>
            <a:pPr algn="ctr" eaLnBrk="0" hangingPunct="0">
              <a:spcBef>
                <a:spcPct val="20000"/>
              </a:spcBef>
            </a:pPr>
            <a:r>
              <a:rPr lang="en-US" sz="2000" dirty="0"/>
              <a:t>HM </a:t>
            </a:r>
            <a:r>
              <a:rPr lang="en-US" sz="2000" dirty="0" smtClean="0"/>
              <a:t>2007</a:t>
            </a:r>
            <a:endParaRPr lang="en-US" sz="2000" dirty="0"/>
          </a:p>
          <a:p>
            <a:pPr algn="ctr" eaLnBrk="0" hangingPunct="0">
              <a:spcBef>
                <a:spcPct val="20000"/>
              </a:spcBef>
            </a:pP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634" y="1371600"/>
            <a:ext cx="4733925" cy="4733925"/>
          </a:xfrm>
          <a:prstGeom prst="rect">
            <a:avLst/>
          </a:prstGeom>
        </p:spPr>
      </p:pic>
    </p:spTree>
    <p:extLst>
      <p:ext uri="{BB962C8B-B14F-4D97-AF65-F5344CB8AC3E}">
        <p14:creationId xmlns:p14="http://schemas.microsoft.com/office/powerpoint/2010/main" val="2398603894"/>
      </p:ext>
    </p:extLst>
  </p:cSld>
  <p:clrMapOvr>
    <a:masterClrMapping/>
  </p:clrMapOvr>
  <p:transition spd="med" advTm="10000">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2014</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105</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DIVIDING</a:t>
            </a:r>
          </a:p>
          <a:p>
            <a:pPr algn="ctr" eaLnBrk="0" hangingPunct="0">
              <a:spcBef>
                <a:spcPct val="20000"/>
              </a:spcBef>
            </a:pPr>
            <a:r>
              <a:rPr lang="en-US" sz="2800" dirty="0" smtClean="0"/>
              <a:t>LINE</a:t>
            </a:r>
            <a:endParaRPr lang="en-US" sz="2800" dirty="0"/>
          </a:p>
          <a:p>
            <a:pPr algn="ctr" eaLnBrk="0" hangingPunct="0">
              <a:spcBef>
                <a:spcPct val="20000"/>
              </a:spcBef>
            </a:pPr>
            <a:r>
              <a:rPr lang="en-US" sz="2000" dirty="0" smtClean="0"/>
              <a:t>Charles </a:t>
            </a:r>
            <a:r>
              <a:rPr lang="en-US" sz="2000" dirty="0" err="1" smtClean="0"/>
              <a:t>Bunnell</a:t>
            </a:r>
            <a:r>
              <a:rPr lang="en-US" sz="2000" dirty="0" smtClean="0"/>
              <a:t> </a:t>
            </a:r>
            <a:r>
              <a:rPr lang="en-US" sz="2000" dirty="0" smtClean="0"/>
              <a:t>2004</a:t>
            </a:r>
            <a:endParaRPr lang="en-US" sz="2000" dirty="0"/>
          </a:p>
          <a:p>
            <a:pPr algn="ctr" eaLnBrk="0" hangingPunct="0">
              <a:spcBef>
                <a:spcPct val="20000"/>
              </a:spcBef>
            </a:pPr>
            <a:r>
              <a:rPr lang="en-US" sz="2000" dirty="0" smtClean="0"/>
              <a:t>MTB    22”  </a:t>
            </a:r>
            <a:r>
              <a:rPr lang="en-US" sz="2000" dirty="0"/>
              <a:t>M</a:t>
            </a:r>
          </a:p>
          <a:p>
            <a:pPr algn="ctr" eaLnBrk="0" hangingPunct="0">
              <a:spcBef>
                <a:spcPct val="20000"/>
              </a:spcBef>
            </a:pPr>
            <a:r>
              <a:rPr lang="en-US" sz="2000" dirty="0" smtClean="0"/>
              <a:t>Williamson-White 2011</a:t>
            </a:r>
            <a:endParaRPr lang="en-US" sz="2000" dirty="0"/>
          </a:p>
          <a:p>
            <a:pPr algn="ctr" eaLnBrk="0" hangingPunct="0">
              <a:spcBef>
                <a:spcPct val="20000"/>
              </a:spcBef>
            </a:pPr>
            <a:r>
              <a:rPr lang="en-US" sz="2000" dirty="0"/>
              <a:t>AM </a:t>
            </a:r>
            <a:r>
              <a:rPr lang="en-US" sz="2000" dirty="0" smtClean="0"/>
              <a:t>2009</a:t>
            </a:r>
            <a:endParaRPr lang="en-US" sz="2000" dirty="0"/>
          </a:p>
          <a:p>
            <a:pPr algn="ctr" eaLnBrk="0" hangingPunct="0">
              <a:spcBef>
                <a:spcPct val="20000"/>
              </a:spcBef>
            </a:pPr>
            <a:r>
              <a:rPr lang="en-US" sz="2000" dirty="0"/>
              <a:t>HM </a:t>
            </a:r>
            <a:r>
              <a:rPr lang="en-US" sz="2000" dirty="0" smtClean="0"/>
              <a:t>2007</a:t>
            </a:r>
            <a:endParaRPr lang="en-US" sz="2000" dirty="0"/>
          </a:p>
          <a:p>
            <a:pPr algn="ctr" eaLnBrk="0" hangingPunct="0">
              <a:spcBef>
                <a:spcPct val="20000"/>
              </a:spcBef>
            </a:pP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322" y="1295400"/>
            <a:ext cx="4724400" cy="4724400"/>
          </a:xfrm>
          <a:prstGeom prst="rect">
            <a:avLst/>
          </a:prstGeom>
        </p:spPr>
      </p:pic>
    </p:spTree>
    <p:extLst>
      <p:ext uri="{BB962C8B-B14F-4D97-AF65-F5344CB8AC3E}">
        <p14:creationId xmlns:p14="http://schemas.microsoft.com/office/powerpoint/2010/main" val="3687823758"/>
      </p:ext>
    </p:extLst>
  </p:cSld>
  <p:clrMapOvr>
    <a:masterClrMapping/>
  </p:clrMapOvr>
  <p:transition spd="med" advTm="10000">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533400" y="0"/>
            <a:ext cx="7772400" cy="1143000"/>
          </a:xfrm>
        </p:spPr>
        <p:txBody>
          <a:bodyPr/>
          <a:lstStyle/>
          <a:p>
            <a:r>
              <a:rPr lang="en-US" dirty="0"/>
              <a:t>Dykes Medal - </a:t>
            </a:r>
            <a:r>
              <a:rPr lang="en-US" dirty="0" smtClean="0"/>
              <a:t>2015</a:t>
            </a:r>
            <a:endParaRPr lang="en-US" dirty="0"/>
          </a:p>
        </p:txBody>
      </p:sp>
      <p:sp>
        <p:nvSpPr>
          <p:cNvPr id="121859"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D7545-0B7D-477A-A642-4DFADF909AAA}" type="slidenum">
              <a:rPr lang="en-US" sz="1600">
                <a:solidFill>
                  <a:schemeClr val="tx1"/>
                </a:solidFill>
                <a:latin typeface="Tahoma" pitchFamily="34" charset="0"/>
              </a:rPr>
              <a:pPr eaLnBrk="1" hangingPunct="1">
                <a:spcBef>
                  <a:spcPct val="50000"/>
                </a:spcBef>
              </a:pPr>
              <a:t>106</a:t>
            </a:fld>
            <a:endParaRPr lang="en-US"/>
          </a:p>
        </p:txBody>
      </p:sp>
      <p:sp>
        <p:nvSpPr>
          <p:cNvPr id="121860"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121861" name="Rectangle 7"/>
          <p:cNvSpPr>
            <a:spLocks noChangeArrowheads="1"/>
          </p:cNvSpPr>
          <p:nvPr/>
        </p:nvSpPr>
        <p:spPr bwMode="auto">
          <a:xfrm>
            <a:off x="762000" y="2514600"/>
            <a:ext cx="2667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dirty="0" smtClean="0"/>
              <a:t>GYPSY</a:t>
            </a:r>
          </a:p>
          <a:p>
            <a:pPr algn="ctr" eaLnBrk="0" hangingPunct="0">
              <a:spcBef>
                <a:spcPct val="20000"/>
              </a:spcBef>
            </a:pPr>
            <a:r>
              <a:rPr lang="en-US" sz="2800" dirty="0" smtClean="0"/>
              <a:t>LORD</a:t>
            </a:r>
            <a:endParaRPr lang="en-US" sz="2800" dirty="0"/>
          </a:p>
          <a:p>
            <a:pPr algn="ctr" eaLnBrk="0" hangingPunct="0">
              <a:spcBef>
                <a:spcPct val="20000"/>
              </a:spcBef>
            </a:pPr>
            <a:r>
              <a:rPr lang="en-US" sz="2000" dirty="0" smtClean="0"/>
              <a:t>K. Keppel 2005</a:t>
            </a:r>
            <a:endParaRPr lang="en-US" sz="2000" dirty="0"/>
          </a:p>
          <a:p>
            <a:pPr algn="ctr" eaLnBrk="0" hangingPunct="0">
              <a:spcBef>
                <a:spcPct val="20000"/>
              </a:spcBef>
            </a:pPr>
            <a:r>
              <a:rPr lang="en-US" sz="2000" dirty="0"/>
              <a:t>TB    </a:t>
            </a:r>
            <a:r>
              <a:rPr lang="en-US" sz="2000" dirty="0" smtClean="0"/>
              <a:t>40”  </a:t>
            </a:r>
            <a:r>
              <a:rPr lang="en-US" sz="2000" dirty="0"/>
              <a:t>M</a:t>
            </a:r>
          </a:p>
          <a:p>
            <a:pPr algn="ctr" eaLnBrk="0" hangingPunct="0">
              <a:spcBef>
                <a:spcPct val="20000"/>
              </a:spcBef>
            </a:pPr>
            <a:r>
              <a:rPr lang="en-US" sz="2000" dirty="0"/>
              <a:t>Wister </a:t>
            </a:r>
            <a:r>
              <a:rPr lang="en-US" sz="2000" dirty="0" smtClean="0"/>
              <a:t>2012</a:t>
            </a:r>
            <a:endParaRPr lang="en-US" sz="2000" dirty="0"/>
          </a:p>
          <a:p>
            <a:pPr algn="ctr" eaLnBrk="0" hangingPunct="0">
              <a:spcBef>
                <a:spcPct val="20000"/>
              </a:spcBef>
            </a:pPr>
            <a:r>
              <a:rPr lang="en-US" sz="2000" dirty="0"/>
              <a:t>AM </a:t>
            </a:r>
            <a:r>
              <a:rPr lang="en-US" sz="2000" dirty="0" smtClean="0"/>
              <a:t>2010</a:t>
            </a:r>
            <a:endParaRPr lang="en-US" sz="2000" dirty="0"/>
          </a:p>
          <a:p>
            <a:pPr algn="ctr" eaLnBrk="0" hangingPunct="0">
              <a:spcBef>
                <a:spcPct val="20000"/>
              </a:spcBef>
            </a:pPr>
            <a:r>
              <a:rPr lang="en-US" sz="2000" dirty="0"/>
              <a:t>HM </a:t>
            </a:r>
            <a:r>
              <a:rPr lang="en-US" sz="2000" dirty="0" smtClean="0"/>
              <a:t>2008</a:t>
            </a:r>
            <a:endParaRPr lang="en-US" sz="2000" dirty="0"/>
          </a:p>
          <a:p>
            <a:pPr algn="ctr" eaLnBrk="0" hangingPunct="0">
              <a:spcBef>
                <a:spcPct val="20000"/>
              </a:spcBef>
            </a:pP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447800"/>
            <a:ext cx="4699000" cy="4529157"/>
          </a:xfrm>
          <a:prstGeom prst="rect">
            <a:avLst/>
          </a:prstGeom>
        </p:spPr>
      </p:pic>
    </p:spTree>
    <p:extLst>
      <p:ext uri="{BB962C8B-B14F-4D97-AF65-F5344CB8AC3E}">
        <p14:creationId xmlns:p14="http://schemas.microsoft.com/office/powerpoint/2010/main" val="379525473"/>
      </p:ext>
    </p:extLst>
  </p:cSld>
  <p:clrMapOvr>
    <a:masterClrMapping/>
  </p:clrMapOvr>
  <p:transition spd="med" advTm="10000">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0EA94B0-4E3F-4E98-B555-8C9C9298FC45}" type="slidenum">
              <a:rPr lang="en-US" sz="1600">
                <a:solidFill>
                  <a:schemeClr val="tx1"/>
                </a:solidFill>
                <a:latin typeface="Tahoma" pitchFamily="34" charset="0"/>
              </a:rPr>
              <a:pPr eaLnBrk="1" hangingPunct="1">
                <a:spcBef>
                  <a:spcPct val="50000"/>
                </a:spcBef>
              </a:pPr>
              <a:t>107</a:t>
            </a:fld>
            <a:endParaRPr lang="en-US"/>
          </a:p>
        </p:txBody>
      </p:sp>
      <p:sp>
        <p:nvSpPr>
          <p:cNvPr id="90115" name="Rectangle 4"/>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p>
        </p:txBody>
      </p:sp>
      <p:sp>
        <p:nvSpPr>
          <p:cNvPr id="90116" name="Rectangle 5"/>
          <p:cNvSpPr>
            <a:spLocks noChangeArrowheads="1"/>
          </p:cNvSpPr>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t>COPYRIGHT</a:t>
            </a:r>
          </a:p>
        </p:txBody>
      </p:sp>
      <p:sp>
        <p:nvSpPr>
          <p:cNvPr id="90117" name="Rectangle 6"/>
          <p:cNvSpPr>
            <a:spLocks noChangeArrowheads="1"/>
          </p:cNvSpPr>
          <p:nvPr/>
        </p:nvSpPr>
        <p:spPr bwMode="auto">
          <a:xfrm>
            <a:off x="1219200" y="16764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3200" dirty="0"/>
              <a:t>We appreciate the permission to use the images shown in this presentation.</a:t>
            </a:r>
          </a:p>
          <a:p>
            <a:pPr algn="ctr" eaLnBrk="0" hangingPunct="0">
              <a:lnSpc>
                <a:spcPct val="70000"/>
              </a:lnSpc>
              <a:spcBef>
                <a:spcPct val="20000"/>
              </a:spcBef>
            </a:pPr>
            <a:endParaRPr lang="en-US" sz="3200" dirty="0"/>
          </a:p>
        </p:txBody>
      </p:sp>
    </p:spTree>
  </p:cSld>
  <p:clrMapOvr>
    <a:masterClrMapping/>
  </p:clrMapOvr>
  <p:transition spd="med" advTm="10000">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0EA94B0-4E3F-4E98-B555-8C9C9298FC45}" type="slidenum">
              <a:rPr lang="en-US" sz="1600">
                <a:solidFill>
                  <a:schemeClr val="tx1"/>
                </a:solidFill>
                <a:latin typeface="Tahoma" pitchFamily="34" charset="0"/>
              </a:rPr>
              <a:pPr eaLnBrk="1" hangingPunct="1">
                <a:spcBef>
                  <a:spcPct val="50000"/>
                </a:spcBef>
              </a:pPr>
              <a:t>108</a:t>
            </a:fld>
            <a:endParaRPr lang="en-US"/>
          </a:p>
        </p:txBody>
      </p:sp>
      <p:sp>
        <p:nvSpPr>
          <p:cNvPr id="90115" name="Rectangle 4"/>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p>
        </p:txBody>
      </p:sp>
      <p:sp>
        <p:nvSpPr>
          <p:cNvPr id="90116" name="Rectangle 5"/>
          <p:cNvSpPr>
            <a:spLocks noChangeArrowheads="1"/>
          </p:cNvSpPr>
          <p:nvPr/>
        </p:nvSpPr>
        <p:spPr bwMode="auto">
          <a:xfrm>
            <a:off x="457200" y="3810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t>COPYRIGHT</a:t>
            </a:r>
          </a:p>
        </p:txBody>
      </p:sp>
      <p:sp>
        <p:nvSpPr>
          <p:cNvPr id="90117" name="Rectangle 6"/>
          <p:cNvSpPr>
            <a:spLocks noChangeArrowheads="1"/>
          </p:cNvSpPr>
          <p:nvPr/>
        </p:nvSpPr>
        <p:spPr bwMode="auto">
          <a:xfrm>
            <a:off x="1219200" y="16764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3200"/>
              <a:t>We appreciate the permission to use the images shown in this presentation.</a:t>
            </a:r>
          </a:p>
          <a:p>
            <a:pPr algn="ctr" eaLnBrk="0" hangingPunct="0">
              <a:lnSpc>
                <a:spcPct val="70000"/>
              </a:lnSpc>
              <a:spcBef>
                <a:spcPct val="20000"/>
              </a:spcBef>
            </a:pPr>
            <a:endParaRPr lang="en-US" sz="3200"/>
          </a:p>
          <a:p>
            <a:pPr eaLnBrk="0" hangingPunct="0">
              <a:spcBef>
                <a:spcPct val="20000"/>
              </a:spcBef>
            </a:pPr>
            <a:r>
              <a:rPr lang="en-US" sz="3200"/>
              <a:t>Images cannot be sold or published or used for any and all commercial purposes without obtaining written permission from the legal copyright holder (usually the photographer).</a:t>
            </a:r>
          </a:p>
        </p:txBody>
      </p:sp>
    </p:spTree>
    <p:extLst>
      <p:ext uri="{BB962C8B-B14F-4D97-AF65-F5344CB8AC3E}">
        <p14:creationId xmlns:p14="http://schemas.microsoft.com/office/powerpoint/2010/main" val="1366374565"/>
      </p:ext>
    </p:extLst>
  </p:cSld>
  <p:clrMapOvr>
    <a:masterClrMapping/>
  </p:clrMapOvr>
  <p:transition spd="med" advTm="10000">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196E472-90F8-4DF1-870F-8F826DA25666}" type="slidenum">
              <a:rPr lang="en-US" sz="1600">
                <a:solidFill>
                  <a:schemeClr val="tx1"/>
                </a:solidFill>
                <a:latin typeface="Tahoma" pitchFamily="34" charset="0"/>
              </a:rPr>
              <a:pPr eaLnBrk="1" hangingPunct="1">
                <a:spcBef>
                  <a:spcPct val="50000"/>
                </a:spcBef>
              </a:pPr>
              <a:t>109</a:t>
            </a:fld>
            <a:endParaRPr lang="en-US">
              <a:solidFill>
                <a:schemeClr val="tx1"/>
              </a:solidFill>
            </a:endParaRPr>
          </a:p>
        </p:txBody>
      </p:sp>
      <p:sp>
        <p:nvSpPr>
          <p:cNvPr id="91139" name="Rectangle 8"/>
          <p:cNvSpPr>
            <a:spLocks noChangeArrowheads="1"/>
          </p:cNvSpPr>
          <p:nvPr/>
        </p:nvSpPr>
        <p:spPr bwMode="auto">
          <a:xfrm>
            <a:off x="1219200" y="914400"/>
            <a:ext cx="701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sz="2800" dirty="0"/>
              <a:t>You are invited to join the American Iris Society, a non-profit organization of iris enthusiasts.</a:t>
            </a:r>
          </a:p>
          <a:p>
            <a:pPr algn="ctr" eaLnBrk="0" hangingPunct="0">
              <a:lnSpc>
                <a:spcPct val="40000"/>
              </a:lnSpc>
              <a:spcBef>
                <a:spcPct val="20000"/>
              </a:spcBef>
            </a:pPr>
            <a:endParaRPr lang="en-US" sz="2800" dirty="0"/>
          </a:p>
        </p:txBody>
      </p:sp>
      <p:sp>
        <p:nvSpPr>
          <p:cNvPr id="91140" name="Rectangle 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9219" name="Text Box 4"/>
          <p:cNvSpPr txBox="1">
            <a:spLocks noChangeArrowheads="1"/>
          </p:cNvSpPr>
          <p:nvPr/>
        </p:nvSpPr>
        <p:spPr bwMode="auto">
          <a:xfrm>
            <a:off x="8153400" y="6400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37248400-513C-4B8A-8A6B-09601AAA3D12}" type="slidenum">
              <a:rPr lang="en-US" sz="1600">
                <a:solidFill>
                  <a:schemeClr val="tx1"/>
                </a:solidFill>
                <a:latin typeface="Tahoma" pitchFamily="34" charset="0"/>
              </a:rPr>
              <a:pPr eaLnBrk="1" hangingPunct="1">
                <a:spcBef>
                  <a:spcPct val="50000"/>
                </a:spcBef>
              </a:pPr>
              <a:t>11</a:t>
            </a:fld>
            <a:endParaRPr lang="en-US">
              <a:solidFill>
                <a:schemeClr val="tx1"/>
              </a:solidFill>
            </a:endParaRPr>
          </a:p>
        </p:txBody>
      </p:sp>
      <p:sp>
        <p:nvSpPr>
          <p:cNvPr id="9220" name="Rectangle 5"/>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9221" name="Rectangle 7"/>
          <p:cNvSpPr>
            <a:spLocks noChangeArrowheads="1"/>
          </p:cNvSpPr>
          <p:nvPr/>
        </p:nvSpPr>
        <p:spPr bwMode="auto">
          <a:xfrm>
            <a:off x="990600" y="1747897"/>
            <a:ext cx="723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r>
              <a:rPr lang="en-US" sz="3200" dirty="0"/>
              <a:t>The Dykes Medal of Honor is the highest award of the American Iris Society. It is awarded to no more than one iris per year. </a:t>
            </a:r>
            <a:endParaRPr lang="en-US" sz="3200" dirty="0" smtClean="0"/>
          </a:p>
          <a:p>
            <a:endParaRPr lang="en-US" sz="3200" dirty="0" smtClean="0"/>
          </a:p>
        </p:txBody>
      </p:sp>
    </p:spTree>
  </p:cSld>
  <p:clrMapOvr>
    <a:masterClrMapping/>
  </p:clrMapOvr>
  <p:transition spd="med" advTm="10000">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196E472-90F8-4DF1-870F-8F826DA25666}" type="slidenum">
              <a:rPr lang="en-US" sz="1600">
                <a:solidFill>
                  <a:schemeClr val="tx1"/>
                </a:solidFill>
                <a:latin typeface="Tahoma" pitchFamily="34" charset="0"/>
              </a:rPr>
              <a:pPr eaLnBrk="1" hangingPunct="1">
                <a:spcBef>
                  <a:spcPct val="50000"/>
                </a:spcBef>
              </a:pPr>
              <a:t>110</a:t>
            </a:fld>
            <a:endParaRPr lang="en-US">
              <a:solidFill>
                <a:schemeClr val="tx1"/>
              </a:solidFill>
            </a:endParaRPr>
          </a:p>
        </p:txBody>
      </p:sp>
      <p:sp>
        <p:nvSpPr>
          <p:cNvPr id="91139" name="Rectangle 8"/>
          <p:cNvSpPr>
            <a:spLocks noChangeArrowheads="1"/>
          </p:cNvSpPr>
          <p:nvPr/>
        </p:nvSpPr>
        <p:spPr bwMode="auto">
          <a:xfrm>
            <a:off x="1219200" y="914400"/>
            <a:ext cx="701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sz="2800" dirty="0"/>
              <a:t>You are invited to join the American Iris Society, a non-profit organization of iris enthusiasts.</a:t>
            </a:r>
          </a:p>
          <a:p>
            <a:pPr algn="ctr" eaLnBrk="0" hangingPunct="0">
              <a:lnSpc>
                <a:spcPct val="40000"/>
              </a:lnSpc>
              <a:spcBef>
                <a:spcPct val="20000"/>
              </a:spcBef>
            </a:pPr>
            <a:endParaRPr lang="en-US" sz="2800" dirty="0"/>
          </a:p>
          <a:p>
            <a:pPr eaLnBrk="0" hangingPunct="0">
              <a:lnSpc>
                <a:spcPct val="90000"/>
              </a:lnSpc>
              <a:spcBef>
                <a:spcPct val="20000"/>
              </a:spcBef>
            </a:pPr>
            <a:r>
              <a:rPr lang="en-US" sz="2800" dirty="0"/>
              <a:t>The AIS encourages the cultivation, appreciation and improvement of this lovely and diverse group of plants through education, exhibitions, field explorations and gardening activities featuring irises.</a:t>
            </a:r>
          </a:p>
          <a:p>
            <a:pPr algn="ctr" eaLnBrk="0" hangingPunct="0">
              <a:lnSpc>
                <a:spcPct val="30000"/>
              </a:lnSpc>
              <a:spcBef>
                <a:spcPct val="20000"/>
              </a:spcBef>
            </a:pPr>
            <a:endParaRPr lang="en-US" sz="2800" dirty="0"/>
          </a:p>
        </p:txBody>
      </p:sp>
      <p:sp>
        <p:nvSpPr>
          <p:cNvPr id="91140" name="Rectangle 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2775504742"/>
      </p:ext>
    </p:extLst>
  </p:cSld>
  <p:clrMapOvr>
    <a:masterClrMapping/>
  </p:clrMapOvr>
  <p:transition spd="med" advTm="10000">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196E472-90F8-4DF1-870F-8F826DA25666}" type="slidenum">
              <a:rPr lang="en-US" sz="1600">
                <a:solidFill>
                  <a:schemeClr val="tx1"/>
                </a:solidFill>
                <a:latin typeface="Tahoma" pitchFamily="34" charset="0"/>
              </a:rPr>
              <a:pPr eaLnBrk="1" hangingPunct="1">
                <a:spcBef>
                  <a:spcPct val="50000"/>
                </a:spcBef>
              </a:pPr>
              <a:t>111</a:t>
            </a:fld>
            <a:endParaRPr lang="en-US">
              <a:solidFill>
                <a:schemeClr val="tx1"/>
              </a:solidFill>
            </a:endParaRPr>
          </a:p>
        </p:txBody>
      </p:sp>
      <p:sp>
        <p:nvSpPr>
          <p:cNvPr id="91139" name="Rectangle 8"/>
          <p:cNvSpPr>
            <a:spLocks noChangeArrowheads="1"/>
          </p:cNvSpPr>
          <p:nvPr/>
        </p:nvSpPr>
        <p:spPr bwMode="auto">
          <a:xfrm>
            <a:off x="1219200" y="914400"/>
            <a:ext cx="701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sz="2800"/>
              <a:t>You are invited to join the American Iris Society, a non-profit organization of iris enthusiasts.</a:t>
            </a:r>
          </a:p>
          <a:p>
            <a:pPr algn="ctr" eaLnBrk="0" hangingPunct="0">
              <a:lnSpc>
                <a:spcPct val="40000"/>
              </a:lnSpc>
              <a:spcBef>
                <a:spcPct val="20000"/>
              </a:spcBef>
            </a:pPr>
            <a:endParaRPr lang="en-US" sz="2800"/>
          </a:p>
          <a:p>
            <a:pPr eaLnBrk="0" hangingPunct="0">
              <a:lnSpc>
                <a:spcPct val="90000"/>
              </a:lnSpc>
              <a:spcBef>
                <a:spcPct val="20000"/>
              </a:spcBef>
            </a:pPr>
            <a:r>
              <a:rPr lang="en-US" sz="2800"/>
              <a:t>The AIS encourages the cultivation, appreciation and improvement of this lovely and diverse group of plants through education, exhibitions, field explorations and gardening activities featuring irises.</a:t>
            </a:r>
          </a:p>
          <a:p>
            <a:pPr algn="ctr" eaLnBrk="0" hangingPunct="0">
              <a:lnSpc>
                <a:spcPct val="30000"/>
              </a:lnSpc>
              <a:spcBef>
                <a:spcPct val="20000"/>
              </a:spcBef>
            </a:pPr>
            <a:endParaRPr lang="en-US" sz="2800"/>
          </a:p>
          <a:p>
            <a:pPr algn="ctr" eaLnBrk="0" hangingPunct="0">
              <a:lnSpc>
                <a:spcPct val="90000"/>
              </a:lnSpc>
              <a:spcBef>
                <a:spcPct val="20000"/>
              </a:spcBef>
            </a:pPr>
            <a:r>
              <a:rPr lang="en-US" sz="2800"/>
              <a:t>Visit our website</a:t>
            </a:r>
          </a:p>
          <a:p>
            <a:pPr algn="ctr" eaLnBrk="0" hangingPunct="0">
              <a:lnSpc>
                <a:spcPct val="30000"/>
              </a:lnSpc>
              <a:spcBef>
                <a:spcPct val="20000"/>
              </a:spcBef>
            </a:pPr>
            <a:endParaRPr lang="en-US" sz="2800"/>
          </a:p>
          <a:p>
            <a:pPr algn="ctr" eaLnBrk="0" hangingPunct="0">
              <a:lnSpc>
                <a:spcPct val="90000"/>
              </a:lnSpc>
              <a:spcBef>
                <a:spcPct val="20000"/>
              </a:spcBef>
            </a:pPr>
            <a:r>
              <a:rPr lang="en-US" sz="2800"/>
              <a:t>http://www.irises.org</a:t>
            </a:r>
          </a:p>
        </p:txBody>
      </p:sp>
      <p:sp>
        <p:nvSpPr>
          <p:cNvPr id="91140" name="Rectangle 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1635697163"/>
      </p:ext>
    </p:extLst>
  </p:cSld>
  <p:clrMapOvr>
    <a:masterClrMapping/>
  </p:clrMapOvr>
  <p:transition spd="med" advTm="1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9219" name="Text Box 4"/>
          <p:cNvSpPr txBox="1">
            <a:spLocks noChangeArrowheads="1"/>
          </p:cNvSpPr>
          <p:nvPr/>
        </p:nvSpPr>
        <p:spPr bwMode="auto">
          <a:xfrm>
            <a:off x="8153400" y="64008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37248400-513C-4B8A-8A6B-09601AAA3D12}" type="slidenum">
              <a:rPr lang="en-US" sz="1600">
                <a:solidFill>
                  <a:schemeClr val="tx1"/>
                </a:solidFill>
                <a:latin typeface="Tahoma" pitchFamily="34" charset="0"/>
              </a:rPr>
              <a:pPr eaLnBrk="1" hangingPunct="1">
                <a:spcBef>
                  <a:spcPct val="50000"/>
                </a:spcBef>
              </a:pPr>
              <a:t>12</a:t>
            </a:fld>
            <a:endParaRPr lang="en-US">
              <a:solidFill>
                <a:schemeClr val="tx1"/>
              </a:solidFill>
            </a:endParaRPr>
          </a:p>
        </p:txBody>
      </p:sp>
      <p:sp>
        <p:nvSpPr>
          <p:cNvPr id="9220" name="Rectangle 5"/>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9221" name="Rectangle 7"/>
          <p:cNvSpPr>
            <a:spLocks noChangeArrowheads="1"/>
          </p:cNvSpPr>
          <p:nvPr/>
        </p:nvSpPr>
        <p:spPr bwMode="auto">
          <a:xfrm>
            <a:off x="990600" y="1752600"/>
            <a:ext cx="7239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r>
              <a:rPr lang="en-US" sz="3200" dirty="0"/>
              <a:t>The Dykes Medal of Honor is the highest award of the American Iris Society. It is awarded to no more than one iris per year. </a:t>
            </a:r>
            <a:endParaRPr lang="en-US" sz="3200" dirty="0" smtClean="0"/>
          </a:p>
          <a:p>
            <a:endParaRPr lang="en-US" sz="3200" dirty="0" smtClean="0"/>
          </a:p>
          <a:p>
            <a:r>
              <a:rPr lang="en-US" sz="3200" dirty="0" smtClean="0"/>
              <a:t>Irises are eligible as a Dykes Medal candidate for three years following the winning of a classification medal. Only AIS registered judges may vote. </a:t>
            </a:r>
            <a:endParaRPr lang="en-US" sz="3200" dirty="0"/>
          </a:p>
        </p:txBody>
      </p:sp>
    </p:spTree>
    <p:extLst>
      <p:ext uri="{BB962C8B-B14F-4D97-AF65-F5344CB8AC3E}">
        <p14:creationId xmlns:p14="http://schemas.microsoft.com/office/powerpoint/2010/main" val="3897495879"/>
      </p:ext>
    </p:extLst>
  </p:cSld>
  <p:clrMapOvr>
    <a:masterClrMapping/>
  </p:clrMapOvr>
  <p:transition spd="med" advTm="1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26"/>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10243" name="Text Box 1028"/>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F93B3DE-CE7A-4051-89E1-581BFE65C6A5}" type="slidenum">
              <a:rPr lang="en-US" sz="1600">
                <a:solidFill>
                  <a:schemeClr val="tx1"/>
                </a:solidFill>
                <a:latin typeface="Tahoma" pitchFamily="34" charset="0"/>
              </a:rPr>
              <a:pPr eaLnBrk="1" hangingPunct="1">
                <a:spcBef>
                  <a:spcPct val="50000"/>
                </a:spcBef>
              </a:pPr>
              <a:t>13</a:t>
            </a:fld>
            <a:endParaRPr lang="en-US">
              <a:solidFill>
                <a:schemeClr val="tx1"/>
              </a:solidFill>
            </a:endParaRPr>
          </a:p>
        </p:txBody>
      </p:sp>
      <p:sp>
        <p:nvSpPr>
          <p:cNvPr id="10244" name="Rectangle 102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10245" name="Rectangle 1031"/>
          <p:cNvSpPr>
            <a:spLocks noGrp="1" noChangeArrowheads="1"/>
          </p:cNvSpPr>
          <p:nvPr>
            <p:ph type="subTitle" idx="4294967295"/>
          </p:nvPr>
        </p:nvSpPr>
        <p:spPr>
          <a:xfrm>
            <a:off x="1066800" y="1600200"/>
            <a:ext cx="7467600" cy="4419600"/>
          </a:xfrm>
          <a:noFill/>
        </p:spPr>
        <p:txBody>
          <a:bodyPr/>
          <a:lstStyle/>
          <a:p>
            <a:pPr marL="0" indent="0">
              <a:lnSpc>
                <a:spcPct val="90000"/>
              </a:lnSpc>
              <a:buFontTx/>
              <a:buNone/>
            </a:pPr>
            <a:r>
              <a:rPr lang="en-US" dirty="0">
                <a:solidFill>
                  <a:srgbClr val="FFFF00"/>
                </a:solidFill>
              </a:rPr>
              <a:t>William </a:t>
            </a:r>
            <a:r>
              <a:rPr lang="en-US" dirty="0" err="1">
                <a:solidFill>
                  <a:srgbClr val="FFFF00"/>
                </a:solidFill>
              </a:rPr>
              <a:t>Rickatson</a:t>
            </a:r>
            <a:r>
              <a:rPr lang="en-US" dirty="0">
                <a:solidFill>
                  <a:srgbClr val="FFFF00"/>
                </a:solidFill>
              </a:rPr>
              <a:t> Dykes </a:t>
            </a:r>
            <a:r>
              <a:rPr lang="en-US" dirty="0">
                <a:solidFill>
                  <a:srgbClr val="FFFFFF"/>
                </a:solidFill>
              </a:rPr>
              <a:t>was honored for his work in creating the book “The Genus Iris” in 1914, which identified and organized all species in the iris genus.</a:t>
            </a:r>
          </a:p>
          <a:p>
            <a:pPr marL="0" indent="0">
              <a:lnSpc>
                <a:spcPct val="90000"/>
              </a:lnSpc>
              <a:buFontTx/>
              <a:buNone/>
            </a:pPr>
            <a:r>
              <a:rPr lang="en-US" dirty="0">
                <a:solidFill>
                  <a:srgbClr val="FFFFFF"/>
                </a:solidFill>
              </a:rPr>
              <a:t/>
            </a:r>
            <a:br>
              <a:rPr lang="en-US" dirty="0">
                <a:solidFill>
                  <a:srgbClr val="FFFFFF"/>
                </a:solidFill>
              </a:rPr>
            </a:br>
            <a:r>
              <a:rPr lang="en-US" dirty="0">
                <a:solidFill>
                  <a:srgbClr val="FFFFFF"/>
                </a:solidFill>
              </a:rPr>
              <a:t/>
            </a:r>
            <a:br>
              <a:rPr lang="en-US" dirty="0">
                <a:solidFill>
                  <a:srgbClr val="FFFFFF"/>
                </a:solidFill>
              </a:rPr>
            </a:br>
            <a:endParaRPr lang="en-US" dirty="0">
              <a:solidFill>
                <a:srgbClr val="FFFFFF"/>
              </a:solidFill>
            </a:endParaRPr>
          </a:p>
        </p:txBody>
      </p:sp>
    </p:spTree>
  </p:cSld>
  <p:clrMapOvr>
    <a:masterClrMapping/>
  </p:clrMapOvr>
  <p:transition spd="med"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26"/>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10243" name="Text Box 1028"/>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F93B3DE-CE7A-4051-89E1-581BFE65C6A5}" type="slidenum">
              <a:rPr lang="en-US" sz="1600">
                <a:solidFill>
                  <a:schemeClr val="tx1"/>
                </a:solidFill>
                <a:latin typeface="Tahoma" pitchFamily="34" charset="0"/>
              </a:rPr>
              <a:pPr eaLnBrk="1" hangingPunct="1">
                <a:spcBef>
                  <a:spcPct val="50000"/>
                </a:spcBef>
              </a:pPr>
              <a:t>14</a:t>
            </a:fld>
            <a:endParaRPr lang="en-US">
              <a:solidFill>
                <a:schemeClr val="tx1"/>
              </a:solidFill>
            </a:endParaRPr>
          </a:p>
        </p:txBody>
      </p:sp>
      <p:sp>
        <p:nvSpPr>
          <p:cNvPr id="10244" name="Rectangle 102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10245" name="Rectangle 1031"/>
          <p:cNvSpPr>
            <a:spLocks noGrp="1" noChangeArrowheads="1"/>
          </p:cNvSpPr>
          <p:nvPr>
            <p:ph type="subTitle" idx="4294967295"/>
          </p:nvPr>
        </p:nvSpPr>
        <p:spPr>
          <a:xfrm>
            <a:off x="1066800" y="1600200"/>
            <a:ext cx="7467600" cy="4419600"/>
          </a:xfrm>
          <a:noFill/>
        </p:spPr>
        <p:txBody>
          <a:bodyPr/>
          <a:lstStyle/>
          <a:p>
            <a:pPr marL="0" indent="0">
              <a:lnSpc>
                <a:spcPct val="90000"/>
              </a:lnSpc>
              <a:buFontTx/>
              <a:buNone/>
            </a:pPr>
            <a:r>
              <a:rPr lang="en-US" dirty="0">
                <a:solidFill>
                  <a:srgbClr val="FFFF00"/>
                </a:solidFill>
              </a:rPr>
              <a:t>William </a:t>
            </a:r>
            <a:r>
              <a:rPr lang="en-US" dirty="0" err="1">
                <a:solidFill>
                  <a:srgbClr val="FFFF00"/>
                </a:solidFill>
              </a:rPr>
              <a:t>Rickatson</a:t>
            </a:r>
            <a:r>
              <a:rPr lang="en-US" dirty="0">
                <a:solidFill>
                  <a:srgbClr val="FFFF00"/>
                </a:solidFill>
              </a:rPr>
              <a:t> Dykes </a:t>
            </a:r>
            <a:r>
              <a:rPr lang="en-US" dirty="0">
                <a:solidFill>
                  <a:srgbClr val="FFFFFF"/>
                </a:solidFill>
              </a:rPr>
              <a:t>was honored for his work in creating the book “The Genus Iris” in 1914, which identified and organized all species in the iris genus.</a:t>
            </a:r>
          </a:p>
          <a:p>
            <a:pPr marL="0" indent="0">
              <a:lnSpc>
                <a:spcPct val="90000"/>
              </a:lnSpc>
              <a:buFontTx/>
              <a:buNone/>
            </a:pPr>
            <a:r>
              <a:rPr lang="en-US" dirty="0">
                <a:solidFill>
                  <a:srgbClr val="FFFFFF"/>
                </a:solidFill>
              </a:rPr>
              <a:t/>
            </a:r>
            <a:br>
              <a:rPr lang="en-US" dirty="0">
                <a:solidFill>
                  <a:srgbClr val="FFFFFF"/>
                </a:solidFill>
              </a:rPr>
            </a:br>
            <a:r>
              <a:rPr lang="en-US" dirty="0">
                <a:solidFill>
                  <a:srgbClr val="FFFFFF"/>
                </a:solidFill>
              </a:rPr>
              <a:t>This classic work was the culmination of years of study and growing as many Iris species as possible in Dyke’s garden. It laid the foundation for modern Iris classification. </a:t>
            </a:r>
            <a:br>
              <a:rPr lang="en-US" dirty="0">
                <a:solidFill>
                  <a:srgbClr val="FFFFFF"/>
                </a:solidFill>
              </a:rPr>
            </a:br>
            <a:endParaRPr lang="en-US" dirty="0">
              <a:solidFill>
                <a:srgbClr val="FFFFFF"/>
              </a:solidFill>
            </a:endParaRPr>
          </a:p>
        </p:txBody>
      </p:sp>
    </p:spTree>
    <p:extLst>
      <p:ext uri="{BB962C8B-B14F-4D97-AF65-F5344CB8AC3E}">
        <p14:creationId xmlns:p14="http://schemas.microsoft.com/office/powerpoint/2010/main" val="2319954558"/>
      </p:ext>
    </p:extLst>
  </p:cSld>
  <p:clrMapOvr>
    <a:masterClrMapping/>
  </p:clrMapOvr>
  <p:transition spd="med"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1267" name="Rectangle 10"/>
          <p:cNvSpPr>
            <a:spLocks noGrp="1" noChangeArrowheads="1"/>
          </p:cNvSpPr>
          <p:nvPr>
            <p:ph type="subTitle" idx="4294967295"/>
          </p:nvPr>
        </p:nvSpPr>
        <p:spPr>
          <a:xfrm>
            <a:off x="1524000" y="1676400"/>
            <a:ext cx="6400800" cy="3962400"/>
          </a:xfrm>
        </p:spPr>
        <p:txBody>
          <a:bodyPr/>
          <a:lstStyle/>
          <a:p>
            <a:pPr marL="0" indent="0">
              <a:buFontTx/>
              <a:buNone/>
            </a:pPr>
            <a:r>
              <a:rPr lang="en-US" dirty="0">
                <a:solidFill>
                  <a:srgbClr val="FFFFFF"/>
                </a:solidFill>
              </a:rPr>
              <a:t>To win the coveted Award:  </a:t>
            </a:r>
          </a:p>
          <a:p>
            <a:pPr marL="0" indent="0">
              <a:lnSpc>
                <a:spcPct val="0"/>
              </a:lnSpc>
              <a:buFontTx/>
              <a:buNone/>
            </a:pPr>
            <a:endParaRPr lang="en-US" dirty="0">
              <a:solidFill>
                <a:srgbClr val="FFFFFF"/>
              </a:solidFill>
            </a:endParaRPr>
          </a:p>
        </p:txBody>
      </p:sp>
      <p:sp>
        <p:nvSpPr>
          <p:cNvPr id="11268" name="Text Box 11"/>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AE80554-312F-48F8-9F17-EA88B588E485}" type="slidenum">
              <a:rPr lang="en-US" sz="1600">
                <a:solidFill>
                  <a:schemeClr val="tx1"/>
                </a:solidFill>
                <a:latin typeface="Tahoma" pitchFamily="34" charset="0"/>
              </a:rPr>
              <a:pPr eaLnBrk="1" hangingPunct="1">
                <a:spcBef>
                  <a:spcPct val="50000"/>
                </a:spcBef>
              </a:pPr>
              <a:t>15</a:t>
            </a:fld>
            <a:endParaRPr lang="en-US">
              <a:solidFill>
                <a:schemeClr val="tx1"/>
              </a:solidFill>
            </a:endParaRPr>
          </a:p>
        </p:txBody>
      </p:sp>
      <p:sp>
        <p:nvSpPr>
          <p:cNvPr id="11269" name="Rectangle 12"/>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1267" name="Rectangle 10"/>
          <p:cNvSpPr>
            <a:spLocks noGrp="1" noChangeArrowheads="1"/>
          </p:cNvSpPr>
          <p:nvPr>
            <p:ph type="subTitle" idx="4294967295"/>
          </p:nvPr>
        </p:nvSpPr>
        <p:spPr>
          <a:xfrm>
            <a:off x="1524000" y="1676400"/>
            <a:ext cx="6400800" cy="3962400"/>
          </a:xfrm>
        </p:spPr>
        <p:txBody>
          <a:bodyPr/>
          <a:lstStyle/>
          <a:p>
            <a:pPr marL="0" indent="0">
              <a:buFontTx/>
              <a:buNone/>
            </a:pPr>
            <a:r>
              <a:rPr lang="en-US" dirty="0">
                <a:solidFill>
                  <a:srgbClr val="FFFFFF"/>
                </a:solidFill>
              </a:rPr>
              <a:t>To win the coveted Award:  </a:t>
            </a:r>
          </a:p>
          <a:p>
            <a:pPr marL="0" indent="0">
              <a:lnSpc>
                <a:spcPct val="0"/>
              </a:lnSpc>
              <a:buFontTx/>
              <a:buNone/>
            </a:pPr>
            <a:endParaRPr lang="en-US" dirty="0">
              <a:solidFill>
                <a:srgbClr val="FFFFFF"/>
              </a:solidFill>
            </a:endParaRPr>
          </a:p>
          <a:p>
            <a:pPr marL="0" indent="0">
              <a:buFontTx/>
              <a:buNone/>
            </a:pPr>
            <a:r>
              <a:rPr lang="en-US" dirty="0">
                <a:solidFill>
                  <a:srgbClr val="FFFFFF"/>
                </a:solidFill>
              </a:rPr>
              <a:t>Step 1- - - Honorable Mention (HM) award eligible the second year following official introduction status by AIS. </a:t>
            </a:r>
          </a:p>
          <a:p>
            <a:pPr marL="0" indent="0">
              <a:lnSpc>
                <a:spcPct val="30000"/>
              </a:lnSpc>
              <a:buFontTx/>
              <a:buNone/>
            </a:pPr>
            <a:endParaRPr lang="en-US" dirty="0">
              <a:solidFill>
                <a:srgbClr val="FFFFFF"/>
              </a:solidFill>
            </a:endParaRPr>
          </a:p>
        </p:txBody>
      </p:sp>
      <p:sp>
        <p:nvSpPr>
          <p:cNvPr id="11268" name="Text Box 11"/>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AE80554-312F-48F8-9F17-EA88B588E485}" type="slidenum">
              <a:rPr lang="en-US" sz="1600">
                <a:solidFill>
                  <a:schemeClr val="tx1"/>
                </a:solidFill>
                <a:latin typeface="Tahoma" pitchFamily="34" charset="0"/>
              </a:rPr>
              <a:pPr eaLnBrk="1" hangingPunct="1">
                <a:spcBef>
                  <a:spcPct val="50000"/>
                </a:spcBef>
              </a:pPr>
              <a:t>16</a:t>
            </a:fld>
            <a:endParaRPr lang="en-US">
              <a:solidFill>
                <a:schemeClr val="tx1"/>
              </a:solidFill>
            </a:endParaRPr>
          </a:p>
        </p:txBody>
      </p:sp>
      <p:sp>
        <p:nvSpPr>
          <p:cNvPr id="11269" name="Rectangle 12"/>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2905980036"/>
      </p:ext>
    </p:extLst>
  </p:cSld>
  <p:clrMapOvr>
    <a:masterClrMapping/>
  </p:clrMapOvr>
  <p:transition spd="med" advTm="1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1267" name="Rectangle 10"/>
          <p:cNvSpPr>
            <a:spLocks noGrp="1" noChangeArrowheads="1"/>
          </p:cNvSpPr>
          <p:nvPr>
            <p:ph type="subTitle" idx="4294967295"/>
          </p:nvPr>
        </p:nvSpPr>
        <p:spPr>
          <a:xfrm>
            <a:off x="1524000" y="1676400"/>
            <a:ext cx="6400800" cy="3962400"/>
          </a:xfrm>
        </p:spPr>
        <p:txBody>
          <a:bodyPr/>
          <a:lstStyle/>
          <a:p>
            <a:pPr marL="0" indent="0">
              <a:buFontTx/>
              <a:buNone/>
            </a:pPr>
            <a:r>
              <a:rPr lang="en-US">
                <a:solidFill>
                  <a:srgbClr val="FFFFFF"/>
                </a:solidFill>
              </a:rPr>
              <a:t>To win the coveted Award:  </a:t>
            </a:r>
          </a:p>
          <a:p>
            <a:pPr marL="0" indent="0">
              <a:lnSpc>
                <a:spcPct val="0"/>
              </a:lnSpc>
              <a:buFontTx/>
              <a:buNone/>
            </a:pPr>
            <a:endParaRPr lang="en-US">
              <a:solidFill>
                <a:srgbClr val="FFFFFF"/>
              </a:solidFill>
            </a:endParaRPr>
          </a:p>
          <a:p>
            <a:pPr marL="0" indent="0">
              <a:buFontTx/>
              <a:buNone/>
            </a:pPr>
            <a:r>
              <a:rPr lang="en-US">
                <a:solidFill>
                  <a:srgbClr val="FFFFFF"/>
                </a:solidFill>
              </a:rPr>
              <a:t>Step 1- - - Honorable Mention (HM) award eligible the second year following official introduction status by AIS. </a:t>
            </a:r>
          </a:p>
          <a:p>
            <a:pPr marL="0" indent="0">
              <a:lnSpc>
                <a:spcPct val="30000"/>
              </a:lnSpc>
              <a:buFontTx/>
              <a:buNone/>
            </a:pPr>
            <a:endParaRPr lang="en-US">
              <a:solidFill>
                <a:srgbClr val="FFFFFF"/>
              </a:solidFill>
            </a:endParaRPr>
          </a:p>
          <a:p>
            <a:pPr marL="0" indent="0">
              <a:buFontTx/>
              <a:buNone/>
            </a:pPr>
            <a:r>
              <a:rPr lang="en-US">
                <a:solidFill>
                  <a:srgbClr val="FFFFFF"/>
                </a:solidFill>
              </a:rPr>
              <a:t>Eligibility does not expire until a variety wins this award.</a:t>
            </a:r>
          </a:p>
        </p:txBody>
      </p:sp>
      <p:sp>
        <p:nvSpPr>
          <p:cNvPr id="11268" name="Text Box 11"/>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AE80554-312F-48F8-9F17-EA88B588E485}" type="slidenum">
              <a:rPr lang="en-US" sz="1600">
                <a:solidFill>
                  <a:schemeClr val="tx1"/>
                </a:solidFill>
                <a:latin typeface="Tahoma" pitchFamily="34" charset="0"/>
              </a:rPr>
              <a:pPr eaLnBrk="1" hangingPunct="1">
                <a:spcBef>
                  <a:spcPct val="50000"/>
                </a:spcBef>
              </a:pPr>
              <a:t>17</a:t>
            </a:fld>
            <a:endParaRPr lang="en-US">
              <a:solidFill>
                <a:schemeClr val="tx1"/>
              </a:solidFill>
            </a:endParaRPr>
          </a:p>
        </p:txBody>
      </p:sp>
      <p:sp>
        <p:nvSpPr>
          <p:cNvPr id="11269" name="Rectangle 12"/>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3031352824"/>
      </p:ext>
    </p:extLst>
  </p:cSld>
  <p:clrMapOvr>
    <a:masterClrMapping/>
  </p:clrMapOvr>
  <p:transition spd="med" advTm="1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2291" name="Rectangle 4"/>
          <p:cNvSpPr>
            <a:spLocks noGrp="1" noChangeArrowheads="1"/>
          </p:cNvSpPr>
          <p:nvPr>
            <p:ph type="subTitle" idx="4294967295"/>
          </p:nvPr>
        </p:nvSpPr>
        <p:spPr>
          <a:xfrm>
            <a:off x="1219200" y="1600200"/>
            <a:ext cx="6858000" cy="4267200"/>
          </a:xfrm>
        </p:spPr>
        <p:txBody>
          <a:bodyPr/>
          <a:lstStyle/>
          <a:p>
            <a:pPr marL="0" indent="0">
              <a:buFontTx/>
              <a:buNone/>
            </a:pPr>
            <a:r>
              <a:rPr lang="en-US" dirty="0">
                <a:solidFill>
                  <a:srgbClr val="FFFFFF"/>
                </a:solidFill>
              </a:rPr>
              <a:t>Step 2 - - - Award of Merit (AM) eligible two years after receiving the HM and the iris remains on the list for 3 years.</a:t>
            </a:r>
          </a:p>
          <a:p>
            <a:pPr marL="0" indent="0">
              <a:lnSpc>
                <a:spcPct val="0"/>
              </a:lnSpc>
              <a:buFontTx/>
              <a:buNone/>
            </a:pPr>
            <a:endParaRPr lang="en-US" dirty="0">
              <a:solidFill>
                <a:srgbClr val="FFFFFF"/>
              </a:solidFill>
            </a:endParaRPr>
          </a:p>
        </p:txBody>
      </p:sp>
      <p:sp>
        <p:nvSpPr>
          <p:cNvPr id="12292" name="Text Box 5"/>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6A43EFC4-EDC7-4D70-A637-7A51DBDC57D6}" type="slidenum">
              <a:rPr lang="en-US" sz="1600">
                <a:solidFill>
                  <a:schemeClr val="tx1"/>
                </a:solidFill>
                <a:latin typeface="Tahoma" pitchFamily="34" charset="0"/>
              </a:rPr>
              <a:pPr eaLnBrk="1" hangingPunct="1">
                <a:spcBef>
                  <a:spcPct val="50000"/>
                </a:spcBef>
              </a:pPr>
              <a:t>18</a:t>
            </a:fld>
            <a:endParaRPr lang="en-US">
              <a:solidFill>
                <a:schemeClr val="tx1"/>
              </a:solidFill>
            </a:endParaRPr>
          </a:p>
        </p:txBody>
      </p:sp>
      <p:sp>
        <p:nvSpPr>
          <p:cNvPr id="12293"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2291" name="Rectangle 4"/>
          <p:cNvSpPr>
            <a:spLocks noGrp="1" noChangeArrowheads="1"/>
          </p:cNvSpPr>
          <p:nvPr>
            <p:ph type="subTitle" idx="4294967295"/>
          </p:nvPr>
        </p:nvSpPr>
        <p:spPr>
          <a:xfrm>
            <a:off x="1219200" y="1600200"/>
            <a:ext cx="6858000" cy="4267200"/>
          </a:xfrm>
        </p:spPr>
        <p:txBody>
          <a:bodyPr/>
          <a:lstStyle/>
          <a:p>
            <a:pPr marL="0" indent="0">
              <a:buFontTx/>
              <a:buNone/>
            </a:pPr>
            <a:r>
              <a:rPr lang="en-US" dirty="0" smtClean="0">
                <a:solidFill>
                  <a:srgbClr val="FFFFFF"/>
                </a:solidFill>
              </a:rPr>
              <a:t>Step </a:t>
            </a:r>
            <a:r>
              <a:rPr lang="en-US" dirty="0">
                <a:solidFill>
                  <a:srgbClr val="FFFFFF"/>
                </a:solidFill>
              </a:rPr>
              <a:t>3 - - - Two years after receiving the AM an iris becomes eligible for the Special Medal Award (MA) given for that particular type of iris.</a:t>
            </a:r>
          </a:p>
        </p:txBody>
      </p:sp>
      <p:sp>
        <p:nvSpPr>
          <p:cNvPr id="12292" name="Text Box 5"/>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6A43EFC4-EDC7-4D70-A637-7A51DBDC57D6}" type="slidenum">
              <a:rPr lang="en-US" sz="1600">
                <a:solidFill>
                  <a:schemeClr val="tx1"/>
                </a:solidFill>
                <a:latin typeface="Tahoma" pitchFamily="34" charset="0"/>
              </a:rPr>
              <a:pPr eaLnBrk="1" hangingPunct="1">
                <a:spcBef>
                  <a:spcPct val="50000"/>
                </a:spcBef>
              </a:pPr>
              <a:t>19</a:t>
            </a:fld>
            <a:endParaRPr lang="en-US">
              <a:solidFill>
                <a:schemeClr val="tx1"/>
              </a:solidFill>
            </a:endParaRPr>
          </a:p>
        </p:txBody>
      </p:sp>
      <p:sp>
        <p:nvSpPr>
          <p:cNvPr id="12293"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2022839836"/>
      </p:ext>
    </p:extLst>
  </p:cSld>
  <p:clrMapOvr>
    <a:masterClrMapping/>
  </p:clrMapOvr>
  <p:transition spd="med"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838200" y="228600"/>
            <a:ext cx="7239000" cy="1676400"/>
          </a:xfrm>
        </p:spPr>
        <p:txBody>
          <a:bodyPr/>
          <a:lstStyle/>
          <a:p>
            <a:pPr>
              <a:lnSpc>
                <a:spcPct val="80000"/>
              </a:lnSpc>
            </a:pPr>
            <a:r>
              <a:rPr lang="en-US" sz="4000"/>
              <a:t>North American</a:t>
            </a:r>
            <a:br>
              <a:rPr lang="en-US" sz="4000"/>
            </a:br>
            <a:r>
              <a:rPr lang="en-US" sz="4000"/>
              <a:t>Dykes Medal of Honor Winners</a:t>
            </a:r>
            <a:br>
              <a:rPr lang="en-US" sz="4000"/>
            </a:br>
            <a:r>
              <a:rPr lang="en-US" sz="4000"/>
              <a:t>1927 - 2009</a:t>
            </a:r>
            <a:endParaRPr lang="en-US"/>
          </a:p>
        </p:txBody>
      </p:sp>
      <p:sp>
        <p:nvSpPr>
          <p:cNvPr id="4099" name="Text Box 3"/>
          <p:cNvSpPr txBox="1">
            <a:spLocks noChangeArrowheads="1"/>
          </p:cNvSpPr>
          <p:nvPr/>
        </p:nvSpPr>
        <p:spPr bwMode="auto">
          <a:xfrm>
            <a:off x="2133600" y="6019800"/>
            <a:ext cx="2971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r>
              <a:rPr lang="en-US" sz="800">
                <a:solidFill>
                  <a:schemeClr val="tx1"/>
                </a:solidFill>
              </a:rPr>
              <a:t>                  </a:t>
            </a:r>
          </a:p>
        </p:txBody>
      </p:sp>
      <p:sp>
        <p:nvSpPr>
          <p:cNvPr id="4100"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4101" name="Text Box 8"/>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38087D7-624F-47FB-B8FE-3A88B0C3B69C}" type="slidenum">
              <a:rPr lang="en-US" sz="1600">
                <a:solidFill>
                  <a:schemeClr val="tx1"/>
                </a:solidFill>
                <a:latin typeface="Tahoma" pitchFamily="34" charset="0"/>
              </a:rPr>
              <a:pPr eaLnBrk="1" hangingPunct="1">
                <a:spcBef>
                  <a:spcPct val="50000"/>
                </a:spcBef>
              </a:pPr>
              <a:t>2</a:t>
            </a:fld>
            <a:endParaRPr lang="en-US">
              <a:solidFill>
                <a:schemeClr val="tx1"/>
              </a:solidFill>
            </a:endParaRPr>
          </a:p>
        </p:txBody>
      </p:sp>
      <p:pic>
        <p:nvPicPr>
          <p:cNvPr id="4102" name="Picture 10" descr="#119-DYKES MEDAL2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343400" cy="43434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3315" name="Rectangle 4"/>
          <p:cNvSpPr>
            <a:spLocks noGrp="1" noChangeArrowheads="1"/>
          </p:cNvSpPr>
          <p:nvPr>
            <p:ph type="subTitle" idx="4294967295"/>
          </p:nvPr>
        </p:nvSpPr>
        <p:spPr>
          <a:xfrm>
            <a:off x="1219200" y="1524000"/>
            <a:ext cx="5410200" cy="4191000"/>
          </a:xfrm>
        </p:spPr>
        <p:txBody>
          <a:bodyPr/>
          <a:lstStyle/>
          <a:p>
            <a:pPr marL="0" indent="0">
              <a:buFontTx/>
              <a:buNone/>
            </a:pPr>
            <a:r>
              <a:rPr lang="en-US" dirty="0">
                <a:solidFill>
                  <a:srgbClr val="FFFFFF"/>
                </a:solidFill>
              </a:rPr>
              <a:t>Step 4 - - - The year after the </a:t>
            </a:r>
          </a:p>
          <a:p>
            <a:pPr marL="0" indent="0">
              <a:buFontTx/>
              <a:buNone/>
            </a:pPr>
            <a:r>
              <a:rPr lang="en-US" dirty="0">
                <a:solidFill>
                  <a:srgbClr val="FFFFFF"/>
                </a:solidFill>
              </a:rPr>
              <a:t>Special Medal Award it is eligible for the Dykes Medal </a:t>
            </a:r>
          </a:p>
          <a:p>
            <a:pPr marL="0" indent="0">
              <a:buFontTx/>
              <a:buNone/>
            </a:pPr>
            <a:r>
              <a:rPr lang="en-US" dirty="0">
                <a:solidFill>
                  <a:srgbClr val="FFFFFF"/>
                </a:solidFill>
              </a:rPr>
              <a:t>and remains on the list </a:t>
            </a:r>
          </a:p>
          <a:p>
            <a:pPr marL="0" indent="0">
              <a:buFontTx/>
              <a:buNone/>
            </a:pPr>
            <a:r>
              <a:rPr lang="en-US" dirty="0">
                <a:solidFill>
                  <a:srgbClr val="FFFFFF"/>
                </a:solidFill>
              </a:rPr>
              <a:t>for three years.  </a:t>
            </a:r>
          </a:p>
          <a:p>
            <a:pPr marL="0" indent="0">
              <a:lnSpc>
                <a:spcPct val="10000"/>
              </a:lnSpc>
              <a:buFontTx/>
              <a:buNone/>
            </a:pPr>
            <a:endParaRPr lang="en-US" dirty="0">
              <a:solidFill>
                <a:srgbClr val="FFFFFF"/>
              </a:solidFill>
            </a:endParaRPr>
          </a:p>
        </p:txBody>
      </p:sp>
      <p:sp>
        <p:nvSpPr>
          <p:cNvPr id="13316"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2B78B86-FE6A-41F5-BF8C-55B51183CC50}" type="slidenum">
              <a:rPr lang="en-US" sz="1600">
                <a:solidFill>
                  <a:schemeClr val="tx1"/>
                </a:solidFill>
                <a:latin typeface="Tahoma" pitchFamily="34" charset="0"/>
              </a:rPr>
              <a:pPr eaLnBrk="1" hangingPunct="1">
                <a:spcBef>
                  <a:spcPct val="50000"/>
                </a:spcBef>
              </a:pPr>
              <a:t>20</a:t>
            </a:fld>
            <a:endParaRPr lang="en-US">
              <a:solidFill>
                <a:schemeClr val="tx1"/>
              </a:solidFill>
            </a:endParaRPr>
          </a:p>
        </p:txBody>
      </p:sp>
      <p:sp>
        <p:nvSpPr>
          <p:cNvPr id="13317"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3318" name="Picture 7" descr="wabash2-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076450" cy="2971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3315" name="Rectangle 4"/>
          <p:cNvSpPr>
            <a:spLocks noGrp="1" noChangeArrowheads="1"/>
          </p:cNvSpPr>
          <p:nvPr>
            <p:ph type="subTitle" idx="4294967295"/>
          </p:nvPr>
        </p:nvSpPr>
        <p:spPr>
          <a:xfrm>
            <a:off x="1219200" y="1524000"/>
            <a:ext cx="5410200" cy="4191000"/>
          </a:xfrm>
        </p:spPr>
        <p:txBody>
          <a:bodyPr/>
          <a:lstStyle/>
          <a:p>
            <a:pPr marL="0" indent="0">
              <a:buFontTx/>
              <a:buNone/>
            </a:pPr>
            <a:r>
              <a:rPr lang="en-US">
                <a:solidFill>
                  <a:srgbClr val="FFFFFF"/>
                </a:solidFill>
              </a:rPr>
              <a:t>Step 4 - - - The year after the </a:t>
            </a:r>
          </a:p>
          <a:p>
            <a:pPr marL="0" indent="0">
              <a:buFontTx/>
              <a:buNone/>
            </a:pPr>
            <a:r>
              <a:rPr lang="en-US">
                <a:solidFill>
                  <a:srgbClr val="FFFFFF"/>
                </a:solidFill>
              </a:rPr>
              <a:t>Special Medal Award it is eligible for the Dykes Medal </a:t>
            </a:r>
          </a:p>
          <a:p>
            <a:pPr marL="0" indent="0">
              <a:buFontTx/>
              <a:buNone/>
            </a:pPr>
            <a:r>
              <a:rPr lang="en-US">
                <a:solidFill>
                  <a:srgbClr val="FFFFFF"/>
                </a:solidFill>
              </a:rPr>
              <a:t>and remains on the list </a:t>
            </a:r>
          </a:p>
          <a:p>
            <a:pPr marL="0" indent="0">
              <a:buFontTx/>
              <a:buNone/>
            </a:pPr>
            <a:r>
              <a:rPr lang="en-US">
                <a:solidFill>
                  <a:srgbClr val="FFFFFF"/>
                </a:solidFill>
              </a:rPr>
              <a:t>for three years.  </a:t>
            </a:r>
          </a:p>
          <a:p>
            <a:pPr marL="0" indent="0">
              <a:lnSpc>
                <a:spcPct val="10000"/>
              </a:lnSpc>
              <a:buFontTx/>
              <a:buNone/>
            </a:pPr>
            <a:endParaRPr lang="en-US">
              <a:solidFill>
                <a:srgbClr val="FFFFFF"/>
              </a:solidFill>
            </a:endParaRPr>
          </a:p>
          <a:p>
            <a:pPr marL="0" indent="0">
              <a:buFontTx/>
              <a:buNone/>
            </a:pPr>
            <a:r>
              <a:rPr lang="en-US">
                <a:solidFill>
                  <a:srgbClr val="FFFFFF"/>
                </a:solidFill>
              </a:rPr>
              <a:t>- - If it does not win during </a:t>
            </a:r>
          </a:p>
          <a:p>
            <a:pPr marL="0" indent="0">
              <a:buFontTx/>
              <a:buNone/>
            </a:pPr>
            <a:r>
              <a:rPr lang="en-US">
                <a:solidFill>
                  <a:srgbClr val="FFFFFF"/>
                </a:solidFill>
              </a:rPr>
              <a:t>that time it is no longer eligible.</a:t>
            </a:r>
            <a:endParaRPr lang="en-US" sz="2800">
              <a:solidFill>
                <a:srgbClr val="FFFFFF"/>
              </a:solidFill>
            </a:endParaRPr>
          </a:p>
        </p:txBody>
      </p:sp>
      <p:sp>
        <p:nvSpPr>
          <p:cNvPr id="13316"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2B78B86-FE6A-41F5-BF8C-55B51183CC50}" type="slidenum">
              <a:rPr lang="en-US" sz="1600">
                <a:solidFill>
                  <a:schemeClr val="tx1"/>
                </a:solidFill>
                <a:latin typeface="Tahoma" pitchFamily="34" charset="0"/>
              </a:rPr>
              <a:pPr eaLnBrk="1" hangingPunct="1">
                <a:spcBef>
                  <a:spcPct val="50000"/>
                </a:spcBef>
              </a:pPr>
              <a:t>21</a:t>
            </a:fld>
            <a:endParaRPr lang="en-US">
              <a:solidFill>
                <a:schemeClr val="tx1"/>
              </a:solidFill>
            </a:endParaRPr>
          </a:p>
        </p:txBody>
      </p:sp>
      <p:sp>
        <p:nvSpPr>
          <p:cNvPr id="13317"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3318" name="Picture 7" descr="wabash2-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2076450" cy="29718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34772"/>
      </p:ext>
    </p:extLst>
  </p:cSld>
  <p:clrMapOvr>
    <a:masterClrMapping/>
  </p:clrMapOvr>
  <p:transition spd="med" advTm="1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3315" name="Rectangle 4"/>
          <p:cNvSpPr>
            <a:spLocks noGrp="1" noChangeArrowheads="1"/>
          </p:cNvSpPr>
          <p:nvPr>
            <p:ph type="subTitle" idx="4294967295"/>
          </p:nvPr>
        </p:nvSpPr>
        <p:spPr>
          <a:xfrm>
            <a:off x="1219200" y="1524000"/>
            <a:ext cx="5410200" cy="4191000"/>
          </a:xfrm>
        </p:spPr>
        <p:txBody>
          <a:bodyPr/>
          <a:lstStyle/>
          <a:p>
            <a:pPr marL="0" indent="0">
              <a:buFontTx/>
              <a:buNone/>
            </a:pPr>
            <a:r>
              <a:rPr lang="en-US" dirty="0">
                <a:solidFill>
                  <a:srgbClr val="FFFFFF"/>
                </a:solidFill>
              </a:rPr>
              <a:t>Step 4 - - - The year after the </a:t>
            </a:r>
          </a:p>
          <a:p>
            <a:pPr marL="0" indent="0">
              <a:buFontTx/>
              <a:buNone/>
            </a:pPr>
            <a:r>
              <a:rPr lang="en-US" dirty="0">
                <a:solidFill>
                  <a:srgbClr val="FFFFFF"/>
                </a:solidFill>
              </a:rPr>
              <a:t>Special Medal Award it is eligible for the Dykes Medal </a:t>
            </a:r>
          </a:p>
          <a:p>
            <a:pPr marL="0" indent="0">
              <a:buFontTx/>
              <a:buNone/>
            </a:pPr>
            <a:r>
              <a:rPr lang="en-US" dirty="0">
                <a:solidFill>
                  <a:srgbClr val="FFFFFF"/>
                </a:solidFill>
              </a:rPr>
              <a:t>and remains on the list </a:t>
            </a:r>
          </a:p>
          <a:p>
            <a:pPr marL="0" indent="0">
              <a:buFontTx/>
              <a:buNone/>
            </a:pPr>
            <a:r>
              <a:rPr lang="en-US" dirty="0">
                <a:solidFill>
                  <a:srgbClr val="FFFFFF"/>
                </a:solidFill>
              </a:rPr>
              <a:t>for three years.  </a:t>
            </a:r>
          </a:p>
          <a:p>
            <a:pPr marL="0" indent="0">
              <a:lnSpc>
                <a:spcPct val="10000"/>
              </a:lnSpc>
              <a:buFontTx/>
              <a:buNone/>
            </a:pPr>
            <a:endParaRPr lang="en-US" dirty="0">
              <a:solidFill>
                <a:srgbClr val="FFFFFF"/>
              </a:solidFill>
            </a:endParaRPr>
          </a:p>
          <a:p>
            <a:pPr marL="0" indent="0">
              <a:buFontTx/>
              <a:buNone/>
            </a:pPr>
            <a:r>
              <a:rPr lang="en-US" dirty="0">
                <a:solidFill>
                  <a:srgbClr val="FFFFFF"/>
                </a:solidFill>
              </a:rPr>
              <a:t>- - If it does not win during </a:t>
            </a:r>
          </a:p>
          <a:p>
            <a:pPr marL="0" indent="0">
              <a:buFontTx/>
              <a:buNone/>
            </a:pPr>
            <a:r>
              <a:rPr lang="en-US" dirty="0">
                <a:solidFill>
                  <a:srgbClr val="FFFFFF"/>
                </a:solidFill>
              </a:rPr>
              <a:t>that time it is no longer eligible.</a:t>
            </a:r>
            <a:endParaRPr lang="en-US" sz="2800" dirty="0">
              <a:solidFill>
                <a:srgbClr val="FFFFFF"/>
              </a:solidFill>
            </a:endParaRPr>
          </a:p>
        </p:txBody>
      </p:sp>
      <p:sp>
        <p:nvSpPr>
          <p:cNvPr id="13316"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2B78B86-FE6A-41F5-BF8C-55B51183CC50}" type="slidenum">
              <a:rPr lang="en-US" sz="1600">
                <a:solidFill>
                  <a:schemeClr val="tx1"/>
                </a:solidFill>
                <a:latin typeface="Tahoma" pitchFamily="34" charset="0"/>
              </a:rPr>
              <a:pPr eaLnBrk="1" hangingPunct="1">
                <a:spcBef>
                  <a:spcPct val="50000"/>
                </a:spcBef>
              </a:pPr>
              <a:t>22</a:t>
            </a:fld>
            <a:endParaRPr lang="en-US">
              <a:solidFill>
                <a:schemeClr val="tx1"/>
              </a:solidFill>
            </a:endParaRPr>
          </a:p>
        </p:txBody>
      </p:sp>
      <p:sp>
        <p:nvSpPr>
          <p:cNvPr id="13317"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3580356109"/>
      </p:ext>
    </p:extLst>
  </p:cSld>
  <p:clrMapOvr>
    <a:masterClrMapping/>
  </p:clrMapOvr>
  <p:transition spd="med"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4339" name="Rectangle 4"/>
          <p:cNvSpPr>
            <a:spLocks noGrp="1" noChangeArrowheads="1"/>
          </p:cNvSpPr>
          <p:nvPr>
            <p:ph type="subTitle" idx="4294967295"/>
          </p:nvPr>
        </p:nvSpPr>
        <p:spPr>
          <a:xfrm>
            <a:off x="1295400" y="1447800"/>
            <a:ext cx="7086600" cy="4114800"/>
          </a:xfrm>
        </p:spPr>
        <p:txBody>
          <a:bodyPr/>
          <a:lstStyle/>
          <a:p>
            <a:pPr marL="0" indent="0">
              <a:buFontTx/>
              <a:buNone/>
            </a:pPr>
            <a:r>
              <a:rPr lang="en-US" dirty="0">
                <a:solidFill>
                  <a:srgbClr val="FFFFFF"/>
                </a:solidFill>
              </a:rPr>
              <a:t>How long can it take?</a:t>
            </a:r>
          </a:p>
          <a:p>
            <a:pPr marL="0" indent="0">
              <a:lnSpc>
                <a:spcPct val="0"/>
              </a:lnSpc>
              <a:buFontTx/>
              <a:buNone/>
            </a:pPr>
            <a:endParaRPr lang="en-US" dirty="0">
              <a:solidFill>
                <a:srgbClr val="FFFFFF"/>
              </a:solidFill>
            </a:endParaRPr>
          </a:p>
        </p:txBody>
      </p:sp>
      <p:sp>
        <p:nvSpPr>
          <p:cNvPr id="14340"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2E58889-6AF2-4424-8393-560BCE021342}" type="slidenum">
              <a:rPr lang="en-US" sz="1600">
                <a:solidFill>
                  <a:schemeClr val="tx1"/>
                </a:solidFill>
                <a:latin typeface="Tahoma" pitchFamily="34" charset="0"/>
              </a:rPr>
              <a:pPr eaLnBrk="1" hangingPunct="1">
                <a:spcBef>
                  <a:spcPct val="50000"/>
                </a:spcBef>
              </a:pPr>
              <a:t>23</a:t>
            </a:fld>
            <a:endParaRPr lang="en-US">
              <a:solidFill>
                <a:schemeClr val="tx1"/>
              </a:solidFill>
            </a:endParaRPr>
          </a:p>
        </p:txBody>
      </p:sp>
      <p:sp>
        <p:nvSpPr>
          <p:cNvPr id="14341"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4339" name="Rectangle 4"/>
          <p:cNvSpPr>
            <a:spLocks noGrp="1" noChangeArrowheads="1"/>
          </p:cNvSpPr>
          <p:nvPr>
            <p:ph type="subTitle" idx="4294967295"/>
          </p:nvPr>
        </p:nvSpPr>
        <p:spPr>
          <a:xfrm>
            <a:off x="1295400" y="1447800"/>
            <a:ext cx="7086600" cy="4114800"/>
          </a:xfrm>
        </p:spPr>
        <p:txBody>
          <a:bodyPr/>
          <a:lstStyle/>
          <a:p>
            <a:pPr marL="0" indent="0">
              <a:buFontTx/>
              <a:buNone/>
            </a:pPr>
            <a:r>
              <a:rPr lang="en-US" dirty="0">
                <a:solidFill>
                  <a:srgbClr val="FFFFFF"/>
                </a:solidFill>
              </a:rPr>
              <a:t>How long can it take?</a:t>
            </a:r>
          </a:p>
          <a:p>
            <a:pPr marL="0" indent="0">
              <a:lnSpc>
                <a:spcPct val="0"/>
              </a:lnSpc>
              <a:buFontTx/>
              <a:buNone/>
            </a:pPr>
            <a:endParaRPr lang="en-US" dirty="0">
              <a:solidFill>
                <a:srgbClr val="FFFFFF"/>
              </a:solidFill>
            </a:endParaRPr>
          </a:p>
          <a:p>
            <a:pPr marL="0" indent="0">
              <a:lnSpc>
                <a:spcPct val="120000"/>
              </a:lnSpc>
              <a:buFontTx/>
              <a:buNone/>
            </a:pPr>
            <a:r>
              <a:rPr lang="en-US" dirty="0">
                <a:solidFill>
                  <a:srgbClr val="FFFFFF"/>
                </a:solidFill>
              </a:rPr>
              <a:t>--Seed to introduction + 10 </a:t>
            </a:r>
            <a:r>
              <a:rPr lang="en-US" dirty="0" smtClean="0">
                <a:solidFill>
                  <a:srgbClr val="FFFFFF"/>
                </a:solidFill>
              </a:rPr>
              <a:t>years</a:t>
            </a:r>
            <a:endParaRPr lang="en-US" dirty="0">
              <a:solidFill>
                <a:srgbClr val="FFFFFF"/>
              </a:solidFill>
            </a:endParaRPr>
          </a:p>
        </p:txBody>
      </p:sp>
      <p:sp>
        <p:nvSpPr>
          <p:cNvPr id="14340"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2E58889-6AF2-4424-8393-560BCE021342}" type="slidenum">
              <a:rPr lang="en-US" sz="1600">
                <a:solidFill>
                  <a:schemeClr val="tx1"/>
                </a:solidFill>
                <a:latin typeface="Tahoma" pitchFamily="34" charset="0"/>
              </a:rPr>
              <a:pPr eaLnBrk="1" hangingPunct="1">
                <a:spcBef>
                  <a:spcPct val="50000"/>
                </a:spcBef>
              </a:pPr>
              <a:t>24</a:t>
            </a:fld>
            <a:endParaRPr lang="en-US">
              <a:solidFill>
                <a:schemeClr val="tx1"/>
              </a:solidFill>
            </a:endParaRPr>
          </a:p>
        </p:txBody>
      </p:sp>
      <p:sp>
        <p:nvSpPr>
          <p:cNvPr id="14341"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718026266"/>
      </p:ext>
    </p:extLst>
  </p:cSld>
  <p:clrMapOvr>
    <a:masterClrMapping/>
  </p:clrMapOvr>
  <p:transition spd="med"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4339" name="Rectangle 4"/>
          <p:cNvSpPr>
            <a:spLocks noGrp="1" noChangeArrowheads="1"/>
          </p:cNvSpPr>
          <p:nvPr>
            <p:ph type="subTitle" idx="4294967295"/>
          </p:nvPr>
        </p:nvSpPr>
        <p:spPr>
          <a:xfrm>
            <a:off x="1295400" y="1447800"/>
            <a:ext cx="7086600" cy="4114800"/>
          </a:xfrm>
        </p:spPr>
        <p:txBody>
          <a:bodyPr/>
          <a:lstStyle/>
          <a:p>
            <a:pPr marL="0" indent="0">
              <a:buFontTx/>
              <a:buNone/>
            </a:pPr>
            <a:r>
              <a:rPr lang="en-US" dirty="0">
                <a:solidFill>
                  <a:srgbClr val="FFFFFF"/>
                </a:solidFill>
              </a:rPr>
              <a:t>How long can it take?</a:t>
            </a:r>
          </a:p>
          <a:p>
            <a:pPr marL="0" indent="0">
              <a:lnSpc>
                <a:spcPct val="0"/>
              </a:lnSpc>
              <a:buFontTx/>
              <a:buNone/>
            </a:pPr>
            <a:endParaRPr lang="en-US" dirty="0">
              <a:solidFill>
                <a:srgbClr val="FFFFFF"/>
              </a:solidFill>
            </a:endParaRPr>
          </a:p>
          <a:p>
            <a:pPr marL="0" indent="0">
              <a:lnSpc>
                <a:spcPct val="120000"/>
              </a:lnSpc>
              <a:buFontTx/>
              <a:buNone/>
            </a:pPr>
            <a:r>
              <a:rPr lang="en-US" dirty="0">
                <a:solidFill>
                  <a:srgbClr val="FFFFFF"/>
                </a:solidFill>
              </a:rPr>
              <a:t>--Seed to introduction + 10 years</a:t>
            </a:r>
          </a:p>
          <a:p>
            <a:pPr marL="0" indent="0">
              <a:buFontTx/>
              <a:buNone/>
            </a:pPr>
            <a:r>
              <a:rPr lang="en-US" dirty="0">
                <a:solidFill>
                  <a:srgbClr val="FFFFFF"/>
                </a:solidFill>
              </a:rPr>
              <a:t>--Introduction to eligibility - 7 to 11 years</a:t>
            </a:r>
          </a:p>
          <a:p>
            <a:pPr marL="0" indent="0">
              <a:lnSpc>
                <a:spcPct val="20000"/>
              </a:lnSpc>
              <a:buFontTx/>
              <a:buNone/>
            </a:pPr>
            <a:endParaRPr lang="en-US" dirty="0">
              <a:solidFill>
                <a:srgbClr val="FFFFFF"/>
              </a:solidFill>
            </a:endParaRPr>
          </a:p>
        </p:txBody>
      </p:sp>
      <p:sp>
        <p:nvSpPr>
          <p:cNvPr id="14340"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2E58889-6AF2-4424-8393-560BCE021342}" type="slidenum">
              <a:rPr lang="en-US" sz="1600">
                <a:solidFill>
                  <a:schemeClr val="tx1"/>
                </a:solidFill>
                <a:latin typeface="Tahoma" pitchFamily="34" charset="0"/>
              </a:rPr>
              <a:pPr eaLnBrk="1" hangingPunct="1">
                <a:spcBef>
                  <a:spcPct val="50000"/>
                </a:spcBef>
              </a:pPr>
              <a:t>25</a:t>
            </a:fld>
            <a:endParaRPr lang="en-US">
              <a:solidFill>
                <a:schemeClr val="tx1"/>
              </a:solidFill>
            </a:endParaRPr>
          </a:p>
        </p:txBody>
      </p:sp>
      <p:sp>
        <p:nvSpPr>
          <p:cNvPr id="14341"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2193387043"/>
      </p:ext>
    </p:extLst>
  </p:cSld>
  <p:clrMapOvr>
    <a:masterClrMapping/>
  </p:clrMapOvr>
  <p:transition spd="med" advTm="1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3"/>
          <p:cNvSpPr>
            <a:spLocks noGrp="1" noChangeArrowheads="1"/>
          </p:cNvSpPr>
          <p:nvPr>
            <p:ph type="ctrTitle" idx="4294967295"/>
          </p:nvPr>
        </p:nvSpPr>
        <p:spPr>
          <a:xfrm>
            <a:off x="685800" y="0"/>
            <a:ext cx="7772400" cy="1143000"/>
          </a:xfrm>
        </p:spPr>
        <p:txBody>
          <a:bodyPr/>
          <a:lstStyle/>
          <a:p>
            <a:r>
              <a:rPr lang="en-US"/>
              <a:t>Dykes Medal Winner ?</a:t>
            </a:r>
          </a:p>
        </p:txBody>
      </p:sp>
      <p:sp>
        <p:nvSpPr>
          <p:cNvPr id="14339" name="Rectangle 4"/>
          <p:cNvSpPr>
            <a:spLocks noGrp="1" noChangeArrowheads="1"/>
          </p:cNvSpPr>
          <p:nvPr>
            <p:ph type="subTitle" idx="4294967295"/>
          </p:nvPr>
        </p:nvSpPr>
        <p:spPr>
          <a:xfrm>
            <a:off x="1295400" y="1447800"/>
            <a:ext cx="7086600" cy="4114800"/>
          </a:xfrm>
        </p:spPr>
        <p:txBody>
          <a:bodyPr/>
          <a:lstStyle/>
          <a:p>
            <a:pPr marL="0" indent="0">
              <a:buFontTx/>
              <a:buNone/>
            </a:pPr>
            <a:r>
              <a:rPr lang="en-US">
                <a:solidFill>
                  <a:srgbClr val="FFFFFF"/>
                </a:solidFill>
              </a:rPr>
              <a:t>How long can it take?</a:t>
            </a:r>
          </a:p>
          <a:p>
            <a:pPr marL="0" indent="0">
              <a:lnSpc>
                <a:spcPct val="0"/>
              </a:lnSpc>
              <a:buFontTx/>
              <a:buNone/>
            </a:pPr>
            <a:endParaRPr lang="en-US">
              <a:solidFill>
                <a:srgbClr val="FFFFFF"/>
              </a:solidFill>
            </a:endParaRPr>
          </a:p>
          <a:p>
            <a:pPr marL="0" indent="0">
              <a:lnSpc>
                <a:spcPct val="120000"/>
              </a:lnSpc>
              <a:buFontTx/>
              <a:buNone/>
            </a:pPr>
            <a:r>
              <a:rPr lang="en-US">
                <a:solidFill>
                  <a:srgbClr val="FFFFFF"/>
                </a:solidFill>
              </a:rPr>
              <a:t>--Seed to introduction + 10 years</a:t>
            </a:r>
          </a:p>
          <a:p>
            <a:pPr marL="0" indent="0">
              <a:buFontTx/>
              <a:buNone/>
            </a:pPr>
            <a:r>
              <a:rPr lang="en-US">
                <a:solidFill>
                  <a:srgbClr val="FFFFFF"/>
                </a:solidFill>
              </a:rPr>
              <a:t>--Introduction to eligibility - 7 to 11 years</a:t>
            </a:r>
          </a:p>
          <a:p>
            <a:pPr marL="0" indent="0">
              <a:lnSpc>
                <a:spcPct val="20000"/>
              </a:lnSpc>
              <a:buFontTx/>
              <a:buNone/>
            </a:pPr>
            <a:endParaRPr lang="en-US">
              <a:solidFill>
                <a:srgbClr val="FFFFFF"/>
              </a:solidFill>
            </a:endParaRPr>
          </a:p>
          <a:p>
            <a:pPr marL="0" indent="0">
              <a:buFontTx/>
              <a:buNone/>
            </a:pPr>
            <a:r>
              <a:rPr lang="en-US">
                <a:solidFill>
                  <a:srgbClr val="FFFFFF"/>
                </a:solidFill>
              </a:rPr>
              <a:t>Therefore it can take - 17 to 21 years.  It all depends on how quickly the introduction moves through the various awards</a:t>
            </a:r>
            <a:r>
              <a:rPr lang="en-US" sz="2800">
                <a:solidFill>
                  <a:srgbClr val="FFFFFF"/>
                </a:solidFill>
              </a:rPr>
              <a:t>.</a:t>
            </a:r>
          </a:p>
        </p:txBody>
      </p:sp>
      <p:sp>
        <p:nvSpPr>
          <p:cNvPr id="14340"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2E58889-6AF2-4424-8393-560BCE021342}" type="slidenum">
              <a:rPr lang="en-US" sz="1600">
                <a:solidFill>
                  <a:schemeClr val="tx1"/>
                </a:solidFill>
                <a:latin typeface="Tahoma" pitchFamily="34" charset="0"/>
              </a:rPr>
              <a:pPr eaLnBrk="1" hangingPunct="1">
                <a:spcBef>
                  <a:spcPct val="50000"/>
                </a:spcBef>
              </a:pPr>
              <a:t>26</a:t>
            </a:fld>
            <a:endParaRPr lang="en-US">
              <a:solidFill>
                <a:schemeClr val="tx1"/>
              </a:solidFill>
            </a:endParaRPr>
          </a:p>
        </p:txBody>
      </p:sp>
      <p:sp>
        <p:nvSpPr>
          <p:cNvPr id="14341"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2529114150"/>
      </p:ext>
    </p:extLst>
  </p:cSld>
  <p:clrMapOvr>
    <a:masterClrMapping/>
  </p:clrMapOvr>
  <p:transition spd="med"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0"/>
            <a:ext cx="7772400" cy="1143000"/>
          </a:xfrm>
        </p:spPr>
        <p:txBody>
          <a:bodyPr/>
          <a:lstStyle/>
          <a:p>
            <a:r>
              <a:rPr lang="en-US"/>
              <a:t>Dykes Medal - 1927</a:t>
            </a:r>
          </a:p>
        </p:txBody>
      </p:sp>
      <p:sp>
        <p:nvSpPr>
          <p:cNvPr id="15363" name="Rectangle 3"/>
          <p:cNvSpPr>
            <a:spLocks noGrp="1" noChangeArrowheads="1"/>
          </p:cNvSpPr>
          <p:nvPr>
            <p:ph type="subTitle" idx="4294967295"/>
          </p:nvPr>
        </p:nvSpPr>
        <p:spPr>
          <a:xfrm>
            <a:off x="762000" y="2514600"/>
            <a:ext cx="3429000" cy="1295400"/>
          </a:xfrm>
        </p:spPr>
        <p:txBody>
          <a:bodyPr/>
          <a:lstStyle/>
          <a:p>
            <a:pPr marL="0" indent="0" algn="ctr">
              <a:buFontTx/>
              <a:buNone/>
            </a:pPr>
            <a:r>
              <a:rPr lang="en-US" sz="2800">
                <a:solidFill>
                  <a:srgbClr val="FFFFFF"/>
                </a:solidFill>
              </a:rPr>
              <a:t>SAN FRANCISCO</a:t>
            </a:r>
          </a:p>
          <a:p>
            <a:pPr marL="0" indent="0" algn="ctr">
              <a:buFontTx/>
              <a:buNone/>
            </a:pPr>
            <a:r>
              <a:rPr lang="en-US" sz="2000">
                <a:solidFill>
                  <a:srgbClr val="FFFFFF"/>
                </a:solidFill>
              </a:rPr>
              <a:t>W. Mohr 1927</a:t>
            </a:r>
          </a:p>
          <a:p>
            <a:pPr marL="0" indent="0" algn="ctr">
              <a:buFontTx/>
              <a:buNone/>
            </a:pPr>
            <a:r>
              <a:rPr lang="en-US" sz="2000">
                <a:solidFill>
                  <a:srgbClr val="FFFFFF"/>
                </a:solidFill>
              </a:rPr>
              <a:t>TB  M  </a:t>
            </a:r>
          </a:p>
        </p:txBody>
      </p:sp>
      <p:sp>
        <p:nvSpPr>
          <p:cNvPr id="15364" name="Text Box 8"/>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D805BD4-13CE-431E-B1DF-4CA4B53AB85E}" type="slidenum">
              <a:rPr lang="en-US" sz="1600">
                <a:solidFill>
                  <a:schemeClr val="tx1"/>
                </a:solidFill>
                <a:latin typeface="Tahoma" pitchFamily="34" charset="0"/>
              </a:rPr>
              <a:pPr eaLnBrk="1" hangingPunct="1">
                <a:spcBef>
                  <a:spcPct val="50000"/>
                </a:spcBef>
              </a:pPr>
              <a:t>27</a:t>
            </a:fld>
            <a:endParaRPr lang="en-US">
              <a:solidFill>
                <a:schemeClr val="tx1"/>
              </a:solidFill>
            </a:endParaRPr>
          </a:p>
        </p:txBody>
      </p:sp>
      <p:sp>
        <p:nvSpPr>
          <p:cNvPr id="15365" name="Rectangle 9"/>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5366" name="Picture 10" descr="1927 sanfranciso-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232275" cy="45751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685800" y="0"/>
            <a:ext cx="7772400" cy="1143000"/>
          </a:xfrm>
        </p:spPr>
        <p:txBody>
          <a:bodyPr/>
          <a:lstStyle/>
          <a:p>
            <a:r>
              <a:rPr lang="en-US"/>
              <a:t>Dykes Medal - 1929</a:t>
            </a:r>
          </a:p>
        </p:txBody>
      </p:sp>
      <p:sp>
        <p:nvSpPr>
          <p:cNvPr id="16387" name="Rectangle 3"/>
          <p:cNvSpPr>
            <a:spLocks noGrp="1" noChangeArrowheads="1"/>
          </p:cNvSpPr>
          <p:nvPr>
            <p:ph type="subTitle" idx="4294967295"/>
          </p:nvPr>
        </p:nvSpPr>
        <p:spPr>
          <a:xfrm>
            <a:off x="1219200" y="2514600"/>
            <a:ext cx="2819400" cy="1295400"/>
          </a:xfrm>
        </p:spPr>
        <p:txBody>
          <a:bodyPr/>
          <a:lstStyle/>
          <a:p>
            <a:pPr marL="0" indent="0" algn="ctr">
              <a:buFontTx/>
              <a:buNone/>
            </a:pPr>
            <a:r>
              <a:rPr lang="en-US" sz="2800">
                <a:solidFill>
                  <a:srgbClr val="FFFFFF"/>
                </a:solidFill>
              </a:rPr>
              <a:t>DAUNTLESS</a:t>
            </a:r>
          </a:p>
          <a:p>
            <a:pPr marL="0" indent="0" algn="ctr">
              <a:buFontTx/>
              <a:buNone/>
            </a:pPr>
            <a:r>
              <a:rPr lang="en-US" sz="2000">
                <a:solidFill>
                  <a:srgbClr val="FFFFFF"/>
                </a:solidFill>
              </a:rPr>
              <a:t>C. Connell 1929</a:t>
            </a:r>
          </a:p>
          <a:p>
            <a:pPr marL="0" indent="0" algn="ctr">
              <a:buFontTx/>
              <a:buNone/>
            </a:pPr>
            <a:r>
              <a:rPr lang="en-US" sz="2000">
                <a:solidFill>
                  <a:srgbClr val="FFFFFF"/>
                </a:solidFill>
              </a:rPr>
              <a:t>TB   M</a:t>
            </a:r>
          </a:p>
        </p:txBody>
      </p:sp>
      <p:sp>
        <p:nvSpPr>
          <p:cNvPr id="16388" name="Text Box 7"/>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89447315-9CA0-4744-86AC-AF9C89907D85}" type="slidenum">
              <a:rPr lang="en-US" sz="1600">
                <a:solidFill>
                  <a:schemeClr val="tx1"/>
                </a:solidFill>
                <a:latin typeface="Tahoma" pitchFamily="34" charset="0"/>
              </a:rPr>
              <a:pPr eaLnBrk="1" hangingPunct="1">
                <a:spcBef>
                  <a:spcPct val="50000"/>
                </a:spcBef>
              </a:pPr>
              <a:t>28</a:t>
            </a:fld>
            <a:endParaRPr lang="en-US">
              <a:solidFill>
                <a:schemeClr val="tx1"/>
              </a:solidFill>
            </a:endParaRPr>
          </a:p>
        </p:txBody>
      </p:sp>
      <p:sp>
        <p:nvSpPr>
          <p:cNvPr id="16389" name="Rectangle 8"/>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6390" name="Picture 9" descr="1929 dauntless-tasco"/>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4495800" y="1600200"/>
            <a:ext cx="3154363"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685800" y="0"/>
            <a:ext cx="7772400" cy="1143000"/>
          </a:xfrm>
        </p:spPr>
        <p:txBody>
          <a:bodyPr/>
          <a:lstStyle/>
          <a:p>
            <a:r>
              <a:rPr lang="en-US"/>
              <a:t>Dykes Medal - 1932</a:t>
            </a:r>
          </a:p>
        </p:txBody>
      </p:sp>
      <p:sp>
        <p:nvSpPr>
          <p:cNvPr id="17411" name="Rectangle 3"/>
          <p:cNvSpPr>
            <a:spLocks noGrp="1" noChangeArrowheads="1"/>
          </p:cNvSpPr>
          <p:nvPr>
            <p:ph type="subTitle" idx="4294967295"/>
          </p:nvPr>
        </p:nvSpPr>
        <p:spPr>
          <a:xfrm>
            <a:off x="914400" y="2514600"/>
            <a:ext cx="2743200" cy="1828800"/>
          </a:xfrm>
        </p:spPr>
        <p:txBody>
          <a:bodyPr/>
          <a:lstStyle/>
          <a:p>
            <a:pPr marL="0" indent="0" algn="ctr">
              <a:buFontTx/>
              <a:buNone/>
            </a:pPr>
            <a:r>
              <a:rPr lang="en-US" sz="2800">
                <a:solidFill>
                  <a:srgbClr val="FFFFFF"/>
                </a:solidFill>
              </a:rPr>
              <a:t>RAMESES</a:t>
            </a:r>
            <a:endParaRPr lang="en-US" sz="2400">
              <a:solidFill>
                <a:srgbClr val="FFFFFF"/>
              </a:solidFill>
            </a:endParaRPr>
          </a:p>
          <a:p>
            <a:pPr marL="0" indent="0" algn="ctr">
              <a:buFontTx/>
              <a:buNone/>
            </a:pPr>
            <a:r>
              <a:rPr lang="en-US" sz="2000">
                <a:solidFill>
                  <a:srgbClr val="FFFFFF"/>
                </a:solidFill>
              </a:rPr>
              <a:t>H. Sass 1932</a:t>
            </a:r>
          </a:p>
          <a:p>
            <a:pPr marL="0" indent="0" algn="ctr">
              <a:buFontTx/>
              <a:buNone/>
            </a:pPr>
            <a:r>
              <a:rPr lang="en-US" sz="2000">
                <a:solidFill>
                  <a:srgbClr val="FFFFFF"/>
                </a:solidFill>
              </a:rPr>
              <a:t>TB  ML</a:t>
            </a:r>
          </a:p>
          <a:p>
            <a:pPr marL="0" indent="0" algn="ctr">
              <a:buFontTx/>
              <a:buNone/>
            </a:pPr>
            <a:r>
              <a:rPr lang="en-US" sz="2000">
                <a:solidFill>
                  <a:srgbClr val="FFFFFF"/>
                </a:solidFill>
              </a:rPr>
              <a:t>HM  1931</a:t>
            </a:r>
            <a:endParaRPr lang="en-US" sz="2800">
              <a:solidFill>
                <a:srgbClr val="FFFFFF"/>
              </a:solidFill>
            </a:endParaRPr>
          </a:p>
        </p:txBody>
      </p:sp>
      <p:sp>
        <p:nvSpPr>
          <p:cNvPr id="17413"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8A25639F-A839-4430-A63A-C439FF0593D2}" type="slidenum">
              <a:rPr lang="en-US" sz="1600">
                <a:solidFill>
                  <a:schemeClr val="tx1"/>
                </a:solidFill>
                <a:latin typeface="Tahoma" pitchFamily="34" charset="0"/>
              </a:rPr>
              <a:pPr eaLnBrk="1" hangingPunct="1">
                <a:spcBef>
                  <a:spcPct val="50000"/>
                </a:spcBef>
              </a:pPr>
              <a:t>29</a:t>
            </a:fld>
            <a:endParaRPr lang="en-US">
              <a:solidFill>
                <a:schemeClr val="tx1"/>
              </a:solidFill>
            </a:endParaRPr>
          </a:p>
        </p:txBody>
      </p:sp>
      <p:sp>
        <p:nvSpPr>
          <p:cNvPr id="17414"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7415" name="Picture 7" descr="F:\rameses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4086225" cy="47148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5123" name="Rectangle 3"/>
          <p:cNvSpPr>
            <a:spLocks noGrp="1" noChangeArrowheads="1"/>
          </p:cNvSpPr>
          <p:nvPr>
            <p:ph type="subTitle" idx="4294967295"/>
          </p:nvPr>
        </p:nvSpPr>
        <p:spPr>
          <a:xfrm>
            <a:off x="1600200" y="1828800"/>
            <a:ext cx="6400800" cy="3657600"/>
          </a:xfrm>
        </p:spPr>
        <p:txBody>
          <a:bodyPr/>
          <a:lstStyle/>
          <a:p>
            <a:pPr marL="0" indent="0">
              <a:buFontTx/>
              <a:buNone/>
            </a:pPr>
            <a:r>
              <a:rPr lang="en-US" dirty="0">
                <a:solidFill>
                  <a:srgbClr val="FFFFFF"/>
                </a:solidFill>
              </a:rPr>
              <a:t>The irises included in this presentation are listed according to the year of the award. </a:t>
            </a:r>
          </a:p>
          <a:p>
            <a:pPr marL="0" indent="0">
              <a:lnSpc>
                <a:spcPct val="40000"/>
              </a:lnSpc>
              <a:buFontTx/>
              <a:buNone/>
            </a:pPr>
            <a:endParaRPr lang="en-US" dirty="0">
              <a:solidFill>
                <a:srgbClr val="FFFFFF"/>
              </a:solidFill>
            </a:endParaRPr>
          </a:p>
        </p:txBody>
      </p:sp>
      <p:sp>
        <p:nvSpPr>
          <p:cNvPr id="5124" name="Text Box 15"/>
          <p:cNvSpPr txBox="1">
            <a:spLocks noChangeArrowheads="1"/>
          </p:cNvSpPr>
          <p:nvPr/>
        </p:nvSpPr>
        <p:spPr bwMode="auto">
          <a:xfrm>
            <a:off x="8153400" y="6400800"/>
            <a:ext cx="296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168EA121-504C-4ABD-BDBC-6554C7886C63}" type="slidenum">
              <a:rPr lang="en-US" sz="1600" smtClean="0">
                <a:solidFill>
                  <a:schemeClr val="tx1"/>
                </a:solidFill>
                <a:latin typeface="Tahoma" pitchFamily="34" charset="0"/>
              </a:rPr>
              <a:pPr eaLnBrk="1" hangingPunct="1">
                <a:spcBef>
                  <a:spcPct val="50000"/>
                </a:spcBef>
              </a:pPr>
              <a:t>3</a:t>
            </a:fld>
            <a:endParaRPr lang="en-US" dirty="0">
              <a:solidFill>
                <a:schemeClr val="tx1"/>
              </a:solidFill>
            </a:endParaRPr>
          </a:p>
        </p:txBody>
      </p:sp>
      <p:sp>
        <p:nvSpPr>
          <p:cNvPr id="5125" name="Rectangle 1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0"/>
            <a:ext cx="7772400" cy="1143000"/>
          </a:xfrm>
        </p:spPr>
        <p:txBody>
          <a:bodyPr/>
          <a:lstStyle/>
          <a:p>
            <a:r>
              <a:rPr lang="en-US"/>
              <a:t>Dykes Medal - 1933</a:t>
            </a:r>
          </a:p>
        </p:txBody>
      </p:sp>
      <p:sp>
        <p:nvSpPr>
          <p:cNvPr id="18435" name="Rectangle 3"/>
          <p:cNvSpPr>
            <a:spLocks noGrp="1" noChangeArrowheads="1"/>
          </p:cNvSpPr>
          <p:nvPr>
            <p:ph type="subTitle" idx="4294967295"/>
          </p:nvPr>
        </p:nvSpPr>
        <p:spPr>
          <a:xfrm>
            <a:off x="838200" y="2438400"/>
            <a:ext cx="3124200" cy="1828800"/>
          </a:xfrm>
        </p:spPr>
        <p:txBody>
          <a:bodyPr/>
          <a:lstStyle/>
          <a:p>
            <a:pPr marL="0" indent="0" algn="ctr">
              <a:buFontTx/>
              <a:buNone/>
            </a:pPr>
            <a:r>
              <a:rPr lang="en-US" sz="2800">
                <a:solidFill>
                  <a:srgbClr val="FFFFFF"/>
                </a:solidFill>
              </a:rPr>
              <a:t>CORALIE</a:t>
            </a:r>
          </a:p>
          <a:p>
            <a:pPr marL="0" indent="0" algn="ctr">
              <a:buFontTx/>
              <a:buNone/>
            </a:pPr>
            <a:r>
              <a:rPr lang="en-US" sz="2000">
                <a:solidFill>
                  <a:srgbClr val="FFFFFF"/>
                </a:solidFill>
              </a:rPr>
              <a:t>W. Ayres 1932</a:t>
            </a:r>
          </a:p>
          <a:p>
            <a:pPr marL="0" indent="0" algn="ctr">
              <a:buFontTx/>
              <a:buNone/>
            </a:pPr>
            <a:r>
              <a:rPr lang="en-US" sz="2000">
                <a:solidFill>
                  <a:srgbClr val="FFFFFF"/>
                </a:solidFill>
              </a:rPr>
              <a:t>TB   M</a:t>
            </a:r>
          </a:p>
          <a:p>
            <a:pPr marL="0" indent="0" algn="ctr">
              <a:buFontTx/>
              <a:buNone/>
            </a:pPr>
            <a:r>
              <a:rPr lang="en-US" sz="2000">
                <a:solidFill>
                  <a:srgbClr val="FFFFFF"/>
                </a:solidFill>
              </a:rPr>
              <a:t>HM  1932</a:t>
            </a:r>
          </a:p>
        </p:txBody>
      </p:sp>
      <p:pic>
        <p:nvPicPr>
          <p:cNvPr id="18436" name="Picture 5" descr="1933 Cora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3263900"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7"/>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9BAB894-5F30-461D-B348-86AF6678318B}" type="slidenum">
              <a:rPr lang="en-US" sz="1600">
                <a:solidFill>
                  <a:schemeClr val="tx1"/>
                </a:solidFill>
                <a:latin typeface="Tahoma" pitchFamily="34" charset="0"/>
              </a:rPr>
              <a:pPr eaLnBrk="1" hangingPunct="1">
                <a:spcBef>
                  <a:spcPct val="50000"/>
                </a:spcBef>
              </a:pPr>
              <a:t>30</a:t>
            </a:fld>
            <a:endParaRPr lang="en-US">
              <a:solidFill>
                <a:schemeClr val="tx1"/>
              </a:solidFill>
            </a:endParaRPr>
          </a:p>
        </p:txBody>
      </p:sp>
      <p:sp>
        <p:nvSpPr>
          <p:cNvPr id="18438" name="Rectangle 8"/>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685800" y="0"/>
            <a:ext cx="7772400" cy="1143000"/>
          </a:xfrm>
        </p:spPr>
        <p:txBody>
          <a:bodyPr/>
          <a:lstStyle/>
          <a:p>
            <a:r>
              <a:rPr lang="en-US"/>
              <a:t>Dykes Medal - 1935</a:t>
            </a:r>
          </a:p>
        </p:txBody>
      </p:sp>
      <p:sp>
        <p:nvSpPr>
          <p:cNvPr id="19459" name="Rectangle 3"/>
          <p:cNvSpPr>
            <a:spLocks noGrp="1" noChangeArrowheads="1"/>
          </p:cNvSpPr>
          <p:nvPr>
            <p:ph type="subTitle" idx="4294967295"/>
          </p:nvPr>
        </p:nvSpPr>
        <p:spPr>
          <a:xfrm>
            <a:off x="685800" y="2514600"/>
            <a:ext cx="3124200" cy="2133600"/>
          </a:xfrm>
        </p:spPr>
        <p:txBody>
          <a:bodyPr/>
          <a:lstStyle/>
          <a:p>
            <a:pPr marL="0" indent="0" algn="ctr">
              <a:buFontTx/>
              <a:buNone/>
            </a:pPr>
            <a:r>
              <a:rPr lang="en-US" sz="2800">
                <a:solidFill>
                  <a:srgbClr val="FFFFFF"/>
                </a:solidFill>
              </a:rPr>
              <a:t>SIERRA BLUE</a:t>
            </a:r>
          </a:p>
          <a:p>
            <a:pPr marL="0" indent="0" algn="ctr">
              <a:buFontTx/>
              <a:buNone/>
            </a:pPr>
            <a:r>
              <a:rPr lang="en-US" sz="2000">
                <a:solidFill>
                  <a:srgbClr val="FFFFFF"/>
                </a:solidFill>
              </a:rPr>
              <a:t>E. Essig 1932</a:t>
            </a:r>
          </a:p>
          <a:p>
            <a:pPr marL="0" indent="0" algn="ctr">
              <a:buFontTx/>
              <a:buNone/>
            </a:pPr>
            <a:r>
              <a:rPr lang="en-US" sz="2000">
                <a:solidFill>
                  <a:srgbClr val="FFFFFF"/>
                </a:solidFill>
              </a:rPr>
              <a:t>TB</a:t>
            </a:r>
          </a:p>
          <a:p>
            <a:pPr marL="0" indent="0" algn="ctr">
              <a:buFontTx/>
              <a:buNone/>
            </a:pPr>
            <a:r>
              <a:rPr lang="en-US" sz="2000">
                <a:solidFill>
                  <a:srgbClr val="FFFFFF"/>
                </a:solidFill>
              </a:rPr>
              <a:t>HM  1933</a:t>
            </a:r>
          </a:p>
          <a:p>
            <a:pPr marL="0" indent="0" algn="ctr">
              <a:buFontTx/>
              <a:buNone/>
            </a:pPr>
            <a:r>
              <a:rPr lang="en-US" sz="2000">
                <a:solidFill>
                  <a:srgbClr val="FFFFFF"/>
                </a:solidFill>
              </a:rPr>
              <a:t>AM  1934</a:t>
            </a:r>
          </a:p>
        </p:txBody>
      </p:sp>
      <p:sp>
        <p:nvSpPr>
          <p:cNvPr id="1946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BD1428D-852B-482E-A992-22B422C514DE}" type="slidenum">
              <a:rPr lang="en-US" sz="1600">
                <a:solidFill>
                  <a:schemeClr val="tx1"/>
                </a:solidFill>
                <a:latin typeface="Tahoma" pitchFamily="34" charset="0"/>
              </a:rPr>
              <a:pPr eaLnBrk="1" hangingPunct="1">
                <a:spcBef>
                  <a:spcPct val="50000"/>
                </a:spcBef>
              </a:pPr>
              <a:t>31</a:t>
            </a:fld>
            <a:endParaRPr lang="en-US">
              <a:solidFill>
                <a:schemeClr val="tx1"/>
              </a:solidFill>
            </a:endParaRPr>
          </a:p>
        </p:txBody>
      </p:sp>
      <p:sp>
        <p:nvSpPr>
          <p:cNvPr id="1946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19463" name="Picture 7" descr="C:\Documents and Settings\GBS\My Documents\AIS\PHOTOS\HIPS-Historics\HIPS\sierra-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66800"/>
            <a:ext cx="3949700" cy="49053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685800" y="0"/>
            <a:ext cx="7772400" cy="1143000"/>
          </a:xfrm>
        </p:spPr>
        <p:txBody>
          <a:bodyPr/>
          <a:lstStyle/>
          <a:p>
            <a:r>
              <a:rPr lang="en-US"/>
              <a:t>Dykes Medal - 1936</a:t>
            </a:r>
          </a:p>
        </p:txBody>
      </p:sp>
      <p:sp>
        <p:nvSpPr>
          <p:cNvPr id="20483" name="Rectangle 3"/>
          <p:cNvSpPr>
            <a:spLocks noGrp="1" noChangeArrowheads="1"/>
          </p:cNvSpPr>
          <p:nvPr>
            <p:ph type="subTitle" idx="4294967295"/>
          </p:nvPr>
        </p:nvSpPr>
        <p:spPr>
          <a:xfrm>
            <a:off x="609600" y="2514600"/>
            <a:ext cx="3429000" cy="2057400"/>
          </a:xfrm>
        </p:spPr>
        <p:txBody>
          <a:bodyPr/>
          <a:lstStyle/>
          <a:p>
            <a:pPr marL="0" indent="0" algn="ctr">
              <a:buFontTx/>
              <a:buNone/>
            </a:pPr>
            <a:r>
              <a:rPr lang="en-US" sz="2800">
                <a:solidFill>
                  <a:srgbClr val="FFFFFF"/>
                </a:solidFill>
              </a:rPr>
              <a:t>MARY GEDDES</a:t>
            </a:r>
          </a:p>
          <a:p>
            <a:pPr marL="0" indent="0" algn="ctr">
              <a:buFontTx/>
              <a:buNone/>
            </a:pPr>
            <a:r>
              <a:rPr lang="en-US" sz="2000">
                <a:solidFill>
                  <a:srgbClr val="FFFFFF"/>
                </a:solidFill>
              </a:rPr>
              <a:t>T. Washington 1931</a:t>
            </a:r>
          </a:p>
          <a:p>
            <a:pPr marL="0" indent="0" algn="ctr">
              <a:buFontTx/>
              <a:buNone/>
            </a:pPr>
            <a:r>
              <a:rPr lang="en-US" sz="2000">
                <a:solidFill>
                  <a:srgbClr val="FFFFFF"/>
                </a:solidFill>
              </a:rPr>
              <a:t>TB</a:t>
            </a:r>
          </a:p>
          <a:p>
            <a:pPr marL="0" indent="0" algn="ctr">
              <a:buFontTx/>
              <a:buNone/>
            </a:pPr>
            <a:r>
              <a:rPr lang="en-US" sz="2000">
                <a:solidFill>
                  <a:srgbClr val="FFFFFF"/>
                </a:solidFill>
              </a:rPr>
              <a:t>HM  1930</a:t>
            </a:r>
          </a:p>
          <a:p>
            <a:pPr marL="0" indent="0" algn="ctr">
              <a:buFontTx/>
              <a:buNone/>
            </a:pPr>
            <a:r>
              <a:rPr lang="en-US" sz="2000">
                <a:solidFill>
                  <a:srgbClr val="FFFFFF"/>
                </a:solidFill>
              </a:rPr>
              <a:t>AM  1933</a:t>
            </a:r>
          </a:p>
        </p:txBody>
      </p:sp>
      <p:sp>
        <p:nvSpPr>
          <p:cNvPr id="2048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65E9342-D834-4428-A832-79297766C47F}" type="slidenum">
              <a:rPr lang="en-US" sz="1600">
                <a:solidFill>
                  <a:schemeClr val="tx1"/>
                </a:solidFill>
                <a:latin typeface="Tahoma" pitchFamily="34" charset="0"/>
              </a:rPr>
              <a:pPr eaLnBrk="1" hangingPunct="1">
                <a:spcBef>
                  <a:spcPct val="50000"/>
                </a:spcBef>
              </a:pPr>
              <a:t>32</a:t>
            </a:fld>
            <a:endParaRPr lang="en-US">
              <a:solidFill>
                <a:schemeClr val="tx1"/>
              </a:solidFill>
            </a:endParaRPr>
          </a:p>
        </p:txBody>
      </p:sp>
      <p:sp>
        <p:nvSpPr>
          <p:cNvPr id="2048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20486" name="Picture 8" descr="1936 marygeddes-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675063" cy="45688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685800" y="0"/>
            <a:ext cx="7772400" cy="1143000"/>
          </a:xfrm>
        </p:spPr>
        <p:txBody>
          <a:bodyPr/>
          <a:lstStyle/>
          <a:p>
            <a:r>
              <a:rPr lang="en-US"/>
              <a:t>Dykes Medal - 1937</a:t>
            </a:r>
          </a:p>
        </p:txBody>
      </p:sp>
      <p:sp>
        <p:nvSpPr>
          <p:cNvPr id="21507" name="Rectangle 3"/>
          <p:cNvSpPr>
            <a:spLocks noGrp="1" noChangeArrowheads="1"/>
          </p:cNvSpPr>
          <p:nvPr>
            <p:ph type="subTitle" idx="4294967295"/>
          </p:nvPr>
        </p:nvSpPr>
        <p:spPr>
          <a:xfrm>
            <a:off x="685800" y="2514600"/>
            <a:ext cx="3200400" cy="2057400"/>
          </a:xfrm>
        </p:spPr>
        <p:txBody>
          <a:bodyPr/>
          <a:lstStyle/>
          <a:p>
            <a:pPr marL="0" indent="0" algn="ctr">
              <a:buFontTx/>
              <a:buNone/>
            </a:pPr>
            <a:r>
              <a:rPr lang="en-US" sz="2800">
                <a:solidFill>
                  <a:srgbClr val="FFFFFF"/>
                </a:solidFill>
              </a:rPr>
              <a:t>MISSOURI</a:t>
            </a:r>
          </a:p>
          <a:p>
            <a:pPr marL="0" indent="0" algn="ctr">
              <a:buFontTx/>
              <a:buNone/>
            </a:pPr>
            <a:r>
              <a:rPr lang="en-US" sz="2000">
                <a:solidFill>
                  <a:srgbClr val="FFFFFF"/>
                </a:solidFill>
              </a:rPr>
              <a:t>J. Grinter 1933</a:t>
            </a:r>
          </a:p>
          <a:p>
            <a:pPr marL="0" indent="0" algn="ctr">
              <a:buFontTx/>
              <a:buNone/>
            </a:pPr>
            <a:r>
              <a:rPr lang="en-US" sz="2000">
                <a:solidFill>
                  <a:srgbClr val="FFFFFF"/>
                </a:solidFill>
              </a:rPr>
              <a:t>TB</a:t>
            </a:r>
          </a:p>
          <a:p>
            <a:pPr marL="0" indent="0" algn="ctr">
              <a:buFontTx/>
              <a:buNone/>
            </a:pPr>
            <a:r>
              <a:rPr lang="en-US" sz="2000">
                <a:solidFill>
                  <a:srgbClr val="FFFFFF"/>
                </a:solidFill>
              </a:rPr>
              <a:t>HM  1933</a:t>
            </a:r>
          </a:p>
          <a:p>
            <a:pPr marL="0" indent="0" algn="ctr">
              <a:buFontTx/>
              <a:buNone/>
            </a:pPr>
            <a:r>
              <a:rPr lang="en-US" sz="2000">
                <a:solidFill>
                  <a:srgbClr val="FFFFFF"/>
                </a:solidFill>
              </a:rPr>
              <a:t>AM  1935</a:t>
            </a:r>
          </a:p>
        </p:txBody>
      </p:sp>
      <p:sp>
        <p:nvSpPr>
          <p:cNvPr id="21509"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8858660-EEF8-42C9-B7B8-FCDD802BA01F}" type="slidenum">
              <a:rPr lang="en-US" sz="1600">
                <a:solidFill>
                  <a:schemeClr val="tx1"/>
                </a:solidFill>
                <a:latin typeface="Tahoma" pitchFamily="34" charset="0"/>
              </a:rPr>
              <a:pPr eaLnBrk="1" hangingPunct="1">
                <a:spcBef>
                  <a:spcPct val="50000"/>
                </a:spcBef>
              </a:pPr>
              <a:t>33</a:t>
            </a:fld>
            <a:endParaRPr lang="en-US">
              <a:solidFill>
                <a:schemeClr val="tx1"/>
              </a:solidFill>
            </a:endParaRPr>
          </a:p>
        </p:txBody>
      </p:sp>
      <p:sp>
        <p:nvSpPr>
          <p:cNvPr id="21510"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21511" name="Picture 7" descr="F:\missouri-HIPS-MIKEU.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038600" y="1295400"/>
            <a:ext cx="4191000" cy="47625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685800" y="0"/>
            <a:ext cx="7772400" cy="1143000"/>
          </a:xfrm>
        </p:spPr>
        <p:txBody>
          <a:bodyPr/>
          <a:lstStyle/>
          <a:p>
            <a:r>
              <a:rPr lang="en-US"/>
              <a:t>Dykes Medal - 1938</a:t>
            </a:r>
          </a:p>
        </p:txBody>
      </p:sp>
      <p:sp>
        <p:nvSpPr>
          <p:cNvPr id="22531" name="Rectangle 3"/>
          <p:cNvSpPr>
            <a:spLocks noGrp="1" noChangeArrowheads="1"/>
          </p:cNvSpPr>
          <p:nvPr>
            <p:ph type="subTitle" idx="4294967295"/>
          </p:nvPr>
        </p:nvSpPr>
        <p:spPr>
          <a:xfrm>
            <a:off x="609600" y="2514600"/>
            <a:ext cx="3886200" cy="2133600"/>
          </a:xfrm>
        </p:spPr>
        <p:txBody>
          <a:bodyPr/>
          <a:lstStyle/>
          <a:p>
            <a:pPr marL="0" indent="0" algn="ctr">
              <a:buFontTx/>
              <a:buNone/>
            </a:pPr>
            <a:r>
              <a:rPr lang="en-US" sz="2800">
                <a:solidFill>
                  <a:srgbClr val="FFFFFF"/>
                </a:solidFill>
              </a:rPr>
              <a:t>COPPER LUSTRE</a:t>
            </a:r>
          </a:p>
          <a:p>
            <a:pPr marL="0" indent="0" algn="ctr">
              <a:buFontTx/>
              <a:buNone/>
            </a:pPr>
            <a:r>
              <a:rPr lang="en-US" sz="2000">
                <a:solidFill>
                  <a:srgbClr val="FFFFFF"/>
                </a:solidFill>
              </a:rPr>
              <a:t>J. Kirkland 1934</a:t>
            </a:r>
          </a:p>
          <a:p>
            <a:pPr marL="0" indent="0" algn="ctr">
              <a:buFontTx/>
              <a:buNone/>
            </a:pPr>
            <a:r>
              <a:rPr lang="en-US" sz="2000">
                <a:solidFill>
                  <a:srgbClr val="FFFFFF"/>
                </a:solidFill>
              </a:rPr>
              <a:t>TB  M</a:t>
            </a:r>
          </a:p>
          <a:p>
            <a:pPr marL="0" indent="0" algn="ctr">
              <a:buFontTx/>
              <a:buNone/>
            </a:pPr>
            <a:r>
              <a:rPr lang="en-US" sz="2000">
                <a:solidFill>
                  <a:srgbClr val="FFFFFF"/>
                </a:solidFill>
              </a:rPr>
              <a:t>HM  1935</a:t>
            </a:r>
          </a:p>
          <a:p>
            <a:pPr marL="0" indent="0" algn="ctr">
              <a:buFontTx/>
              <a:buNone/>
            </a:pPr>
            <a:r>
              <a:rPr lang="en-US" sz="2000">
                <a:solidFill>
                  <a:srgbClr val="FFFFFF"/>
                </a:solidFill>
              </a:rPr>
              <a:t>AM  1937</a:t>
            </a:r>
          </a:p>
        </p:txBody>
      </p:sp>
      <p:pic>
        <p:nvPicPr>
          <p:cNvPr id="22532" name="Picture 5" descr="1938 Copper Lus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217863"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B9DB71EF-F714-48B0-A468-FDBD61AD598C}" type="slidenum">
              <a:rPr lang="en-US" sz="1600">
                <a:solidFill>
                  <a:schemeClr val="tx1"/>
                </a:solidFill>
                <a:latin typeface="Tahoma" pitchFamily="34" charset="0"/>
              </a:rPr>
              <a:pPr eaLnBrk="1" hangingPunct="1">
                <a:spcBef>
                  <a:spcPct val="50000"/>
                </a:spcBef>
              </a:pPr>
              <a:t>34</a:t>
            </a:fld>
            <a:endParaRPr lang="en-US">
              <a:solidFill>
                <a:schemeClr val="tx1"/>
              </a:solidFill>
            </a:endParaRPr>
          </a:p>
        </p:txBody>
      </p:sp>
      <p:sp>
        <p:nvSpPr>
          <p:cNvPr id="22534"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1026"/>
          <p:cNvSpPr>
            <a:spLocks noGrp="1" noChangeArrowheads="1"/>
          </p:cNvSpPr>
          <p:nvPr>
            <p:ph type="ctrTitle" idx="4294967295"/>
          </p:nvPr>
        </p:nvSpPr>
        <p:spPr>
          <a:xfrm>
            <a:off x="762000" y="0"/>
            <a:ext cx="7772400" cy="1143000"/>
          </a:xfrm>
        </p:spPr>
        <p:txBody>
          <a:bodyPr/>
          <a:lstStyle/>
          <a:p>
            <a:r>
              <a:rPr lang="en-US"/>
              <a:t>Dykes Medal - 1939</a:t>
            </a:r>
          </a:p>
        </p:txBody>
      </p:sp>
      <p:sp>
        <p:nvSpPr>
          <p:cNvPr id="23555" name="Rectangle 1027"/>
          <p:cNvSpPr>
            <a:spLocks noGrp="1" noChangeArrowheads="1"/>
          </p:cNvSpPr>
          <p:nvPr>
            <p:ph type="subTitle" idx="4294967295"/>
          </p:nvPr>
        </p:nvSpPr>
        <p:spPr>
          <a:xfrm>
            <a:off x="533400" y="2514600"/>
            <a:ext cx="3429000" cy="2209800"/>
          </a:xfrm>
        </p:spPr>
        <p:txBody>
          <a:bodyPr/>
          <a:lstStyle/>
          <a:p>
            <a:pPr marL="0" indent="0" algn="ctr">
              <a:buFontTx/>
              <a:buNone/>
            </a:pPr>
            <a:r>
              <a:rPr lang="en-US" sz="2800">
                <a:solidFill>
                  <a:srgbClr val="FFFFFF"/>
                </a:solidFill>
              </a:rPr>
              <a:t>ROSY WINGS</a:t>
            </a:r>
          </a:p>
          <a:p>
            <a:pPr marL="0" indent="0" algn="ctr">
              <a:buFontTx/>
              <a:buNone/>
            </a:pPr>
            <a:r>
              <a:rPr lang="en-US" sz="2000">
                <a:solidFill>
                  <a:srgbClr val="FFFFFF"/>
                </a:solidFill>
              </a:rPr>
              <a:t>L. Gage 1935</a:t>
            </a:r>
          </a:p>
          <a:p>
            <a:pPr marL="0" indent="0" algn="ctr">
              <a:buFontTx/>
              <a:buNone/>
            </a:pPr>
            <a:r>
              <a:rPr lang="en-US" sz="2000">
                <a:solidFill>
                  <a:srgbClr val="FFFFFF"/>
                </a:solidFill>
              </a:rPr>
              <a:t>TB   M</a:t>
            </a:r>
          </a:p>
          <a:p>
            <a:pPr marL="0" indent="0" algn="ctr">
              <a:buFontTx/>
              <a:buNone/>
            </a:pPr>
            <a:r>
              <a:rPr lang="en-US" sz="2000">
                <a:solidFill>
                  <a:srgbClr val="FFFFFF"/>
                </a:solidFill>
              </a:rPr>
              <a:t>HM  1934</a:t>
            </a:r>
          </a:p>
          <a:p>
            <a:pPr marL="0" indent="0" algn="ctr">
              <a:buFontTx/>
              <a:buNone/>
            </a:pPr>
            <a:r>
              <a:rPr lang="en-US" sz="2000">
                <a:solidFill>
                  <a:srgbClr val="FFFFFF"/>
                </a:solidFill>
              </a:rPr>
              <a:t>AM   1936</a:t>
            </a:r>
          </a:p>
        </p:txBody>
      </p:sp>
      <p:sp>
        <p:nvSpPr>
          <p:cNvPr id="23556"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7E014942-0E62-4A69-859B-1F3AC66F3574}" type="slidenum">
              <a:rPr lang="en-US" sz="1600">
                <a:solidFill>
                  <a:schemeClr val="tx1"/>
                </a:solidFill>
                <a:latin typeface="Tahoma" pitchFamily="34" charset="0"/>
              </a:rPr>
              <a:pPr eaLnBrk="1" hangingPunct="1">
                <a:spcBef>
                  <a:spcPct val="50000"/>
                </a:spcBef>
              </a:pPr>
              <a:t>35</a:t>
            </a:fld>
            <a:endParaRPr lang="en-US">
              <a:solidFill>
                <a:schemeClr val="tx1"/>
              </a:solidFill>
            </a:endParaRPr>
          </a:p>
        </p:txBody>
      </p:sp>
      <p:sp>
        <p:nvSpPr>
          <p:cNvPr id="23557"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23558" name="Picture 1034" descr="rosy-wing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78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026"/>
          <p:cNvSpPr>
            <a:spLocks noGrp="1" noChangeArrowheads="1"/>
          </p:cNvSpPr>
          <p:nvPr>
            <p:ph type="ctrTitle" idx="4294967295"/>
          </p:nvPr>
        </p:nvSpPr>
        <p:spPr>
          <a:xfrm>
            <a:off x="685800" y="0"/>
            <a:ext cx="7772400" cy="1143000"/>
          </a:xfrm>
        </p:spPr>
        <p:txBody>
          <a:bodyPr/>
          <a:lstStyle/>
          <a:p>
            <a:r>
              <a:rPr lang="en-US"/>
              <a:t>Dykes Medal - 1940</a:t>
            </a:r>
          </a:p>
        </p:txBody>
      </p:sp>
      <p:sp>
        <p:nvSpPr>
          <p:cNvPr id="24579" name="Rectangle 1027"/>
          <p:cNvSpPr>
            <a:spLocks noGrp="1" noChangeArrowheads="1"/>
          </p:cNvSpPr>
          <p:nvPr>
            <p:ph type="subTitle" idx="4294967295"/>
          </p:nvPr>
        </p:nvSpPr>
        <p:spPr>
          <a:xfrm>
            <a:off x="762000" y="2514600"/>
            <a:ext cx="3200400" cy="2209800"/>
          </a:xfrm>
        </p:spPr>
        <p:txBody>
          <a:bodyPr/>
          <a:lstStyle/>
          <a:p>
            <a:pPr marL="0" indent="0" algn="ctr">
              <a:buFontTx/>
              <a:buNone/>
            </a:pPr>
            <a:r>
              <a:rPr lang="en-US" sz="2800">
                <a:solidFill>
                  <a:srgbClr val="FFFFFF"/>
                </a:solidFill>
              </a:rPr>
              <a:t>WABASH</a:t>
            </a:r>
          </a:p>
          <a:p>
            <a:pPr marL="0" indent="0" algn="ctr">
              <a:buFontTx/>
              <a:buNone/>
            </a:pPr>
            <a:r>
              <a:rPr lang="en-US" sz="2000">
                <a:solidFill>
                  <a:srgbClr val="FFFFFF"/>
                </a:solidFill>
              </a:rPr>
              <a:t>M. Williamson 1936</a:t>
            </a:r>
          </a:p>
          <a:p>
            <a:pPr marL="0" indent="0" algn="ctr">
              <a:buFontTx/>
              <a:buNone/>
            </a:pPr>
            <a:r>
              <a:rPr lang="en-US" sz="2000">
                <a:solidFill>
                  <a:srgbClr val="FFFFFF"/>
                </a:solidFill>
              </a:rPr>
              <a:t>TB</a:t>
            </a:r>
          </a:p>
          <a:p>
            <a:pPr marL="0" indent="0" algn="ctr">
              <a:buFontTx/>
              <a:buNone/>
            </a:pPr>
            <a:r>
              <a:rPr lang="en-US" sz="2000">
                <a:solidFill>
                  <a:srgbClr val="FFFFFF"/>
                </a:solidFill>
              </a:rPr>
              <a:t>HM   1937</a:t>
            </a:r>
          </a:p>
          <a:p>
            <a:pPr marL="0" indent="0" algn="ctr">
              <a:buFontTx/>
              <a:buNone/>
            </a:pPr>
            <a:r>
              <a:rPr lang="en-US" sz="2000">
                <a:solidFill>
                  <a:srgbClr val="FFFFFF"/>
                </a:solidFill>
              </a:rPr>
              <a:t>AM   1938</a:t>
            </a:r>
          </a:p>
        </p:txBody>
      </p:sp>
      <p:sp>
        <p:nvSpPr>
          <p:cNvPr id="24580"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10AD0EF-E0EC-439E-8FD4-33348BEDAF59}" type="slidenum">
              <a:rPr lang="en-US" sz="1600">
                <a:solidFill>
                  <a:schemeClr val="tx1"/>
                </a:solidFill>
                <a:latin typeface="Tahoma" pitchFamily="34" charset="0"/>
              </a:rPr>
              <a:pPr eaLnBrk="1" hangingPunct="1">
                <a:spcBef>
                  <a:spcPct val="50000"/>
                </a:spcBef>
              </a:pPr>
              <a:t>36</a:t>
            </a:fld>
            <a:endParaRPr lang="en-US">
              <a:solidFill>
                <a:schemeClr val="tx1"/>
              </a:solidFill>
            </a:endParaRPr>
          </a:p>
        </p:txBody>
      </p:sp>
      <p:sp>
        <p:nvSpPr>
          <p:cNvPr id="24581"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24583" name="Picture 7" descr="F:\wabash1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143375" cy="47625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026"/>
          <p:cNvSpPr>
            <a:spLocks noGrp="1" noChangeArrowheads="1"/>
          </p:cNvSpPr>
          <p:nvPr>
            <p:ph type="ctrTitle" idx="4294967295"/>
          </p:nvPr>
        </p:nvSpPr>
        <p:spPr>
          <a:xfrm>
            <a:off x="685800" y="0"/>
            <a:ext cx="7772400" cy="1143000"/>
          </a:xfrm>
        </p:spPr>
        <p:txBody>
          <a:bodyPr/>
          <a:lstStyle/>
          <a:p>
            <a:r>
              <a:rPr lang="en-US"/>
              <a:t>Dykes Medal - 1941</a:t>
            </a:r>
          </a:p>
        </p:txBody>
      </p:sp>
      <p:sp>
        <p:nvSpPr>
          <p:cNvPr id="25603" name="Rectangle 1027"/>
          <p:cNvSpPr>
            <a:spLocks noGrp="1" noChangeArrowheads="1"/>
          </p:cNvSpPr>
          <p:nvPr>
            <p:ph type="subTitle" idx="4294967295"/>
          </p:nvPr>
        </p:nvSpPr>
        <p:spPr>
          <a:xfrm>
            <a:off x="533400" y="2514600"/>
            <a:ext cx="4038600" cy="2057400"/>
          </a:xfrm>
        </p:spPr>
        <p:txBody>
          <a:bodyPr/>
          <a:lstStyle/>
          <a:p>
            <a:pPr marL="0" indent="0" algn="ctr">
              <a:buFontTx/>
              <a:buNone/>
            </a:pPr>
            <a:r>
              <a:rPr lang="en-US" sz="2800">
                <a:solidFill>
                  <a:srgbClr val="FFFFFF"/>
                </a:solidFill>
              </a:rPr>
              <a:t>THE RED DOUGLAS</a:t>
            </a:r>
          </a:p>
          <a:p>
            <a:pPr marL="0" indent="0" algn="ctr">
              <a:buFontTx/>
              <a:buNone/>
            </a:pPr>
            <a:r>
              <a:rPr lang="en-US" sz="2000">
                <a:solidFill>
                  <a:srgbClr val="FFFFFF"/>
                </a:solidFill>
              </a:rPr>
              <a:t>J. Sass 1937</a:t>
            </a:r>
          </a:p>
          <a:p>
            <a:pPr marL="0" indent="0" algn="ctr">
              <a:buFontTx/>
              <a:buNone/>
            </a:pPr>
            <a:r>
              <a:rPr lang="en-US" sz="2000">
                <a:solidFill>
                  <a:srgbClr val="FFFFFF"/>
                </a:solidFill>
              </a:rPr>
              <a:t>TB   ML</a:t>
            </a:r>
          </a:p>
          <a:p>
            <a:pPr marL="0" indent="0" algn="ctr">
              <a:buFontTx/>
              <a:buNone/>
            </a:pPr>
            <a:r>
              <a:rPr lang="en-US" sz="2000">
                <a:solidFill>
                  <a:srgbClr val="FFFFFF"/>
                </a:solidFill>
              </a:rPr>
              <a:t>HM   1936</a:t>
            </a:r>
          </a:p>
          <a:p>
            <a:pPr marL="0" indent="0" algn="ctr">
              <a:buFontTx/>
              <a:buNone/>
            </a:pPr>
            <a:r>
              <a:rPr lang="en-US" sz="2000">
                <a:solidFill>
                  <a:srgbClr val="FFFFFF"/>
                </a:solidFill>
              </a:rPr>
              <a:t>AM   1939</a:t>
            </a:r>
          </a:p>
        </p:txBody>
      </p:sp>
      <p:pic>
        <p:nvPicPr>
          <p:cNvPr id="25604" name="Picture 1029" descr="1941 The Red Doug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29702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D10FAEF-1006-421E-AF09-ADCBCD2D67D2}" type="slidenum">
              <a:rPr lang="en-US" sz="1600">
                <a:solidFill>
                  <a:schemeClr val="tx1"/>
                </a:solidFill>
                <a:latin typeface="Tahoma" pitchFamily="34" charset="0"/>
              </a:rPr>
              <a:pPr eaLnBrk="1" hangingPunct="1">
                <a:spcBef>
                  <a:spcPct val="50000"/>
                </a:spcBef>
              </a:pPr>
              <a:t>37</a:t>
            </a:fld>
            <a:endParaRPr lang="en-US">
              <a:solidFill>
                <a:schemeClr val="tx1"/>
              </a:solidFill>
            </a:endParaRPr>
          </a:p>
        </p:txBody>
      </p:sp>
      <p:sp>
        <p:nvSpPr>
          <p:cNvPr id="25606"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1026"/>
          <p:cNvSpPr>
            <a:spLocks noGrp="1" noChangeArrowheads="1"/>
          </p:cNvSpPr>
          <p:nvPr>
            <p:ph type="ctrTitle" idx="4294967295"/>
          </p:nvPr>
        </p:nvSpPr>
        <p:spPr>
          <a:xfrm>
            <a:off x="685800" y="0"/>
            <a:ext cx="7772400" cy="1143000"/>
          </a:xfrm>
        </p:spPr>
        <p:txBody>
          <a:bodyPr/>
          <a:lstStyle/>
          <a:p>
            <a:r>
              <a:rPr lang="en-US"/>
              <a:t>Dykes Medal - 1942</a:t>
            </a:r>
          </a:p>
        </p:txBody>
      </p:sp>
      <p:sp>
        <p:nvSpPr>
          <p:cNvPr id="26627" name="Rectangle 1027"/>
          <p:cNvSpPr>
            <a:spLocks noGrp="1" noChangeArrowheads="1"/>
          </p:cNvSpPr>
          <p:nvPr>
            <p:ph type="subTitle" idx="4294967295"/>
          </p:nvPr>
        </p:nvSpPr>
        <p:spPr>
          <a:xfrm>
            <a:off x="685800" y="2514600"/>
            <a:ext cx="3124200" cy="2133600"/>
          </a:xfrm>
        </p:spPr>
        <p:txBody>
          <a:bodyPr/>
          <a:lstStyle/>
          <a:p>
            <a:pPr marL="0" indent="0" algn="ctr">
              <a:buFontTx/>
              <a:buNone/>
            </a:pPr>
            <a:r>
              <a:rPr lang="en-US" sz="2800">
                <a:solidFill>
                  <a:srgbClr val="FFFFFF"/>
                </a:solidFill>
              </a:rPr>
              <a:t>GREAT LAKES</a:t>
            </a:r>
          </a:p>
          <a:p>
            <a:pPr marL="0" indent="0" algn="ctr">
              <a:buFontTx/>
              <a:buNone/>
            </a:pPr>
            <a:r>
              <a:rPr lang="en-US" sz="2000">
                <a:solidFill>
                  <a:srgbClr val="FFFFFF"/>
                </a:solidFill>
              </a:rPr>
              <a:t>L. Cousins 1938</a:t>
            </a:r>
          </a:p>
          <a:p>
            <a:pPr marL="0" indent="0" algn="ctr">
              <a:buFontTx/>
              <a:buNone/>
            </a:pPr>
            <a:r>
              <a:rPr lang="en-US" sz="2000">
                <a:solidFill>
                  <a:srgbClr val="FFFFFF"/>
                </a:solidFill>
              </a:rPr>
              <a:t>TB</a:t>
            </a:r>
          </a:p>
          <a:p>
            <a:pPr marL="0" indent="0" algn="ctr">
              <a:buFontTx/>
              <a:buNone/>
            </a:pPr>
            <a:r>
              <a:rPr lang="en-US" sz="2000">
                <a:solidFill>
                  <a:srgbClr val="FFFFFF"/>
                </a:solidFill>
              </a:rPr>
              <a:t>HM   1939</a:t>
            </a:r>
          </a:p>
          <a:p>
            <a:pPr marL="0" indent="0" algn="ctr">
              <a:buFontTx/>
              <a:buNone/>
            </a:pPr>
            <a:r>
              <a:rPr lang="en-US" sz="2000">
                <a:solidFill>
                  <a:srgbClr val="FFFFFF"/>
                </a:solidFill>
              </a:rPr>
              <a:t>AM   1940</a:t>
            </a:r>
            <a:r>
              <a:rPr lang="en-US">
                <a:solidFill>
                  <a:srgbClr val="FFFFFF"/>
                </a:solidFill>
              </a:rPr>
              <a:t> </a:t>
            </a:r>
          </a:p>
        </p:txBody>
      </p:sp>
      <p:sp>
        <p:nvSpPr>
          <p:cNvPr id="26628"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7995222-0FE8-4E1A-B09D-864807F80D7F}" type="slidenum">
              <a:rPr lang="en-US" sz="1600">
                <a:solidFill>
                  <a:schemeClr val="tx1"/>
                </a:solidFill>
                <a:latin typeface="Tahoma" pitchFamily="34" charset="0"/>
              </a:rPr>
              <a:pPr eaLnBrk="1" hangingPunct="1">
                <a:spcBef>
                  <a:spcPct val="50000"/>
                </a:spcBef>
              </a:pPr>
              <a:t>38</a:t>
            </a:fld>
            <a:endParaRPr lang="en-US">
              <a:solidFill>
                <a:schemeClr val="tx1"/>
              </a:solidFill>
            </a:endParaRPr>
          </a:p>
        </p:txBody>
      </p:sp>
      <p:sp>
        <p:nvSpPr>
          <p:cNvPr id="26629"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26631" name="Picture 7" descr="F:\great-lakes1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425950" cy="46101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050"/>
          <p:cNvSpPr>
            <a:spLocks noGrp="1" noChangeArrowheads="1"/>
          </p:cNvSpPr>
          <p:nvPr>
            <p:ph type="ctrTitle" idx="4294967295"/>
          </p:nvPr>
        </p:nvSpPr>
        <p:spPr>
          <a:xfrm>
            <a:off x="685800" y="0"/>
            <a:ext cx="7772400" cy="1143000"/>
          </a:xfrm>
        </p:spPr>
        <p:txBody>
          <a:bodyPr/>
          <a:lstStyle/>
          <a:p>
            <a:r>
              <a:rPr lang="en-US"/>
              <a:t>Dykes Medal - 1943</a:t>
            </a:r>
          </a:p>
        </p:txBody>
      </p:sp>
      <p:sp>
        <p:nvSpPr>
          <p:cNvPr id="27651" name="Rectangle 2051"/>
          <p:cNvSpPr>
            <a:spLocks noGrp="1" noChangeArrowheads="1"/>
          </p:cNvSpPr>
          <p:nvPr>
            <p:ph type="subTitle" idx="4294967295"/>
          </p:nvPr>
        </p:nvSpPr>
        <p:spPr>
          <a:xfrm>
            <a:off x="762000" y="2514600"/>
            <a:ext cx="3352800" cy="2133600"/>
          </a:xfrm>
        </p:spPr>
        <p:txBody>
          <a:bodyPr/>
          <a:lstStyle/>
          <a:p>
            <a:pPr marL="0" indent="0" algn="ctr">
              <a:buFontTx/>
              <a:buNone/>
            </a:pPr>
            <a:r>
              <a:rPr lang="en-US" sz="2800">
                <a:solidFill>
                  <a:srgbClr val="FFFFFF"/>
                </a:solidFill>
              </a:rPr>
              <a:t>PRAIRIE SUNSET</a:t>
            </a:r>
          </a:p>
          <a:p>
            <a:pPr marL="0" indent="0" algn="ctr">
              <a:buFontTx/>
              <a:buNone/>
            </a:pPr>
            <a:r>
              <a:rPr lang="en-US" sz="2000">
                <a:solidFill>
                  <a:srgbClr val="FFFFFF"/>
                </a:solidFill>
              </a:rPr>
              <a:t>H. P. Sass 1939</a:t>
            </a:r>
          </a:p>
          <a:p>
            <a:pPr marL="0" indent="0" algn="ctr">
              <a:buFontTx/>
              <a:buNone/>
            </a:pPr>
            <a:r>
              <a:rPr lang="en-US" sz="2000">
                <a:solidFill>
                  <a:srgbClr val="FFFFFF"/>
                </a:solidFill>
              </a:rPr>
              <a:t>TB</a:t>
            </a:r>
          </a:p>
          <a:p>
            <a:pPr marL="0" indent="0" algn="ctr">
              <a:buFontTx/>
              <a:buNone/>
            </a:pPr>
            <a:r>
              <a:rPr lang="en-US" sz="2000">
                <a:solidFill>
                  <a:srgbClr val="FFFFFF"/>
                </a:solidFill>
              </a:rPr>
              <a:t>HM   1937</a:t>
            </a:r>
          </a:p>
          <a:p>
            <a:pPr marL="0" indent="0" algn="ctr">
              <a:buFontTx/>
              <a:buNone/>
            </a:pPr>
            <a:r>
              <a:rPr lang="en-US" sz="2000">
                <a:solidFill>
                  <a:srgbClr val="FFFFFF"/>
                </a:solidFill>
              </a:rPr>
              <a:t>AM   1941</a:t>
            </a:r>
          </a:p>
        </p:txBody>
      </p:sp>
      <p:pic>
        <p:nvPicPr>
          <p:cNvPr id="27652" name="Picture 2053" descr="1943 Prairie Sun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684588" cy="45735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205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782840E-A530-4D81-8D1C-2A8BC3A91525}" type="slidenum">
              <a:rPr lang="en-US" sz="1600">
                <a:solidFill>
                  <a:schemeClr val="tx1"/>
                </a:solidFill>
                <a:latin typeface="Tahoma" pitchFamily="34" charset="0"/>
              </a:rPr>
              <a:pPr eaLnBrk="1" hangingPunct="1">
                <a:spcBef>
                  <a:spcPct val="50000"/>
                </a:spcBef>
              </a:pPr>
              <a:t>39</a:t>
            </a:fld>
            <a:endParaRPr lang="en-US">
              <a:solidFill>
                <a:schemeClr val="tx1"/>
              </a:solidFill>
            </a:endParaRPr>
          </a:p>
        </p:txBody>
      </p:sp>
      <p:sp>
        <p:nvSpPr>
          <p:cNvPr id="27654" name="Rectangle 2055"/>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5123" name="Rectangle 3"/>
          <p:cNvSpPr>
            <a:spLocks noGrp="1" noChangeArrowheads="1"/>
          </p:cNvSpPr>
          <p:nvPr>
            <p:ph type="subTitle" idx="4294967295"/>
          </p:nvPr>
        </p:nvSpPr>
        <p:spPr>
          <a:xfrm>
            <a:off x="1600200" y="1828800"/>
            <a:ext cx="6400800" cy="3657600"/>
          </a:xfrm>
        </p:spPr>
        <p:txBody>
          <a:bodyPr/>
          <a:lstStyle/>
          <a:p>
            <a:pPr marL="0" indent="0">
              <a:buFontTx/>
              <a:buNone/>
            </a:pPr>
            <a:r>
              <a:rPr lang="en-US">
                <a:solidFill>
                  <a:srgbClr val="FFFFFF"/>
                </a:solidFill>
              </a:rPr>
              <a:t>The irises included in this presentation are listed according to the year of the award. </a:t>
            </a:r>
          </a:p>
          <a:p>
            <a:pPr marL="0" indent="0">
              <a:lnSpc>
                <a:spcPct val="40000"/>
              </a:lnSpc>
              <a:buFontTx/>
              <a:buNone/>
            </a:pPr>
            <a:endParaRPr lang="en-US">
              <a:solidFill>
                <a:srgbClr val="FFFFFF"/>
              </a:solidFill>
            </a:endParaRPr>
          </a:p>
          <a:p>
            <a:pPr marL="0" indent="0">
              <a:lnSpc>
                <a:spcPct val="30000"/>
              </a:lnSpc>
              <a:buFontTx/>
              <a:buNone/>
            </a:pPr>
            <a:r>
              <a:rPr lang="en-US">
                <a:solidFill>
                  <a:srgbClr val="FFFFFF"/>
                </a:solidFill>
              </a:rPr>
              <a:t> </a:t>
            </a:r>
          </a:p>
          <a:p>
            <a:pPr marL="0" indent="0">
              <a:lnSpc>
                <a:spcPct val="120000"/>
              </a:lnSpc>
              <a:buFontTx/>
              <a:buNone/>
            </a:pPr>
            <a:r>
              <a:rPr lang="en-US">
                <a:solidFill>
                  <a:srgbClr val="FFFFFF"/>
                </a:solidFill>
              </a:rPr>
              <a:t>No award was given in 1930, 1931, 1934, 1946, 1960, 1969, 1987, 1989</a:t>
            </a:r>
          </a:p>
        </p:txBody>
      </p:sp>
      <p:sp>
        <p:nvSpPr>
          <p:cNvPr id="5124" name="Text Box 15"/>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168EA121-504C-4ABD-BDBC-6554C7886C63}" type="slidenum">
              <a:rPr lang="en-US" sz="1600">
                <a:solidFill>
                  <a:schemeClr val="tx1"/>
                </a:solidFill>
                <a:latin typeface="Tahoma" pitchFamily="34" charset="0"/>
              </a:rPr>
              <a:pPr eaLnBrk="1" hangingPunct="1">
                <a:spcBef>
                  <a:spcPct val="50000"/>
                </a:spcBef>
              </a:pPr>
              <a:t>4</a:t>
            </a:fld>
            <a:endParaRPr lang="en-US">
              <a:solidFill>
                <a:schemeClr val="tx1"/>
              </a:solidFill>
            </a:endParaRPr>
          </a:p>
        </p:txBody>
      </p:sp>
      <p:sp>
        <p:nvSpPr>
          <p:cNvPr id="5125" name="Rectangle 1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extLst>
      <p:ext uri="{BB962C8B-B14F-4D97-AF65-F5344CB8AC3E}">
        <p14:creationId xmlns:p14="http://schemas.microsoft.com/office/powerpoint/2010/main" val="4227820920"/>
      </p:ext>
    </p:extLst>
  </p:cSld>
  <p:clrMapOvr>
    <a:masterClrMapping/>
  </p:clrMapOvr>
  <p:transition spd="med" advTm="10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050"/>
          <p:cNvSpPr>
            <a:spLocks noGrp="1" noChangeArrowheads="1"/>
          </p:cNvSpPr>
          <p:nvPr>
            <p:ph type="ctrTitle" idx="4294967295"/>
          </p:nvPr>
        </p:nvSpPr>
        <p:spPr>
          <a:xfrm>
            <a:off x="685800" y="0"/>
            <a:ext cx="7772400" cy="1143000"/>
          </a:xfrm>
        </p:spPr>
        <p:txBody>
          <a:bodyPr/>
          <a:lstStyle/>
          <a:p>
            <a:r>
              <a:rPr lang="en-US"/>
              <a:t>Dykes Medal - 1944</a:t>
            </a:r>
          </a:p>
        </p:txBody>
      </p:sp>
      <p:sp>
        <p:nvSpPr>
          <p:cNvPr id="28675" name="Rectangle 2051"/>
          <p:cNvSpPr>
            <a:spLocks noGrp="1" noChangeArrowheads="1"/>
          </p:cNvSpPr>
          <p:nvPr>
            <p:ph type="subTitle" idx="4294967295"/>
          </p:nvPr>
        </p:nvSpPr>
        <p:spPr>
          <a:xfrm>
            <a:off x="1066800" y="2514600"/>
            <a:ext cx="3048000" cy="2133600"/>
          </a:xfrm>
        </p:spPr>
        <p:txBody>
          <a:bodyPr/>
          <a:lstStyle/>
          <a:p>
            <a:pPr marL="0" indent="0" algn="ctr">
              <a:buFontTx/>
              <a:buNone/>
            </a:pPr>
            <a:r>
              <a:rPr lang="en-US" sz="2800">
                <a:solidFill>
                  <a:srgbClr val="FFFFFF"/>
                </a:solidFill>
              </a:rPr>
              <a:t>SPUN GOLD</a:t>
            </a:r>
          </a:p>
          <a:p>
            <a:pPr marL="0" indent="0" algn="ctr">
              <a:buFontTx/>
              <a:buNone/>
            </a:pPr>
            <a:r>
              <a:rPr lang="en-US" sz="2000">
                <a:solidFill>
                  <a:srgbClr val="FFFFFF"/>
                </a:solidFill>
              </a:rPr>
              <a:t>H. Glutzbeck 1939</a:t>
            </a:r>
          </a:p>
          <a:p>
            <a:pPr marL="0" indent="0" algn="ctr">
              <a:buFontTx/>
              <a:buNone/>
            </a:pPr>
            <a:r>
              <a:rPr lang="en-US" sz="2000">
                <a:solidFill>
                  <a:srgbClr val="FFFFFF"/>
                </a:solidFill>
              </a:rPr>
              <a:t>TB</a:t>
            </a:r>
          </a:p>
          <a:p>
            <a:pPr marL="0" indent="0" algn="ctr">
              <a:buFontTx/>
              <a:buNone/>
            </a:pPr>
            <a:r>
              <a:rPr lang="en-US" sz="2000">
                <a:solidFill>
                  <a:srgbClr val="FFFFFF"/>
                </a:solidFill>
              </a:rPr>
              <a:t>HM   1939</a:t>
            </a:r>
          </a:p>
          <a:p>
            <a:pPr marL="0" indent="0" algn="ctr">
              <a:buFontTx/>
              <a:buNone/>
            </a:pPr>
            <a:r>
              <a:rPr lang="en-US" sz="2000">
                <a:solidFill>
                  <a:srgbClr val="FFFFFF"/>
                </a:solidFill>
              </a:rPr>
              <a:t>AM   1942</a:t>
            </a:r>
          </a:p>
        </p:txBody>
      </p:sp>
      <p:pic>
        <p:nvPicPr>
          <p:cNvPr id="28676" name="Picture 2053" descr="1944 Spun 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244850"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205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E3D3474-E12F-4A24-8EE6-119F5D24EE8A}" type="slidenum">
              <a:rPr lang="en-US" sz="1600">
                <a:solidFill>
                  <a:schemeClr val="tx1"/>
                </a:solidFill>
                <a:latin typeface="Tahoma" pitchFamily="34" charset="0"/>
              </a:rPr>
              <a:pPr eaLnBrk="1" hangingPunct="1">
                <a:spcBef>
                  <a:spcPct val="50000"/>
                </a:spcBef>
              </a:pPr>
              <a:t>40</a:t>
            </a:fld>
            <a:endParaRPr lang="en-US">
              <a:solidFill>
                <a:schemeClr val="tx1"/>
              </a:solidFill>
            </a:endParaRPr>
          </a:p>
        </p:txBody>
      </p:sp>
      <p:sp>
        <p:nvSpPr>
          <p:cNvPr id="28678" name="Rectangle 2055"/>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026"/>
          <p:cNvSpPr>
            <a:spLocks noGrp="1" noChangeArrowheads="1"/>
          </p:cNvSpPr>
          <p:nvPr>
            <p:ph type="ctrTitle" idx="4294967295"/>
          </p:nvPr>
        </p:nvSpPr>
        <p:spPr>
          <a:xfrm>
            <a:off x="685800" y="0"/>
            <a:ext cx="7772400" cy="1143000"/>
          </a:xfrm>
        </p:spPr>
        <p:txBody>
          <a:bodyPr/>
          <a:lstStyle/>
          <a:p>
            <a:r>
              <a:rPr lang="en-US"/>
              <a:t>Dykes Medal - 1945</a:t>
            </a:r>
          </a:p>
        </p:txBody>
      </p:sp>
      <p:sp>
        <p:nvSpPr>
          <p:cNvPr id="29699" name="Rectangle 1027"/>
          <p:cNvSpPr>
            <a:spLocks noGrp="1" noChangeArrowheads="1"/>
          </p:cNvSpPr>
          <p:nvPr>
            <p:ph type="subTitle" idx="4294967295"/>
          </p:nvPr>
        </p:nvSpPr>
        <p:spPr>
          <a:xfrm>
            <a:off x="838200" y="2514600"/>
            <a:ext cx="3048000" cy="2057400"/>
          </a:xfrm>
        </p:spPr>
        <p:txBody>
          <a:bodyPr/>
          <a:lstStyle/>
          <a:p>
            <a:pPr marL="0" indent="0" algn="ctr">
              <a:buFontTx/>
              <a:buNone/>
            </a:pPr>
            <a:r>
              <a:rPr lang="en-US" sz="2800">
                <a:solidFill>
                  <a:srgbClr val="FFFFFF"/>
                </a:solidFill>
              </a:rPr>
              <a:t>ELMOHR</a:t>
            </a:r>
          </a:p>
          <a:p>
            <a:pPr marL="0" indent="0" algn="ctr">
              <a:buFontTx/>
              <a:buNone/>
            </a:pPr>
            <a:r>
              <a:rPr lang="en-US" sz="2000">
                <a:solidFill>
                  <a:srgbClr val="FFFFFF"/>
                </a:solidFill>
              </a:rPr>
              <a:t>P. Loomis 1942</a:t>
            </a:r>
          </a:p>
          <a:p>
            <a:pPr marL="0" indent="0" algn="ctr">
              <a:buFontTx/>
              <a:buNone/>
            </a:pPr>
            <a:r>
              <a:rPr lang="en-US" sz="2000">
                <a:solidFill>
                  <a:srgbClr val="FFFFFF"/>
                </a:solidFill>
              </a:rPr>
              <a:t>TB    M</a:t>
            </a:r>
          </a:p>
          <a:p>
            <a:pPr marL="0" indent="0" algn="ctr">
              <a:buFontTx/>
              <a:buNone/>
            </a:pPr>
            <a:r>
              <a:rPr lang="en-US" sz="2000">
                <a:solidFill>
                  <a:srgbClr val="FFFFFF"/>
                </a:solidFill>
              </a:rPr>
              <a:t>HM   1942</a:t>
            </a:r>
          </a:p>
          <a:p>
            <a:pPr marL="0" indent="0" algn="ctr">
              <a:buFontTx/>
              <a:buNone/>
            </a:pPr>
            <a:r>
              <a:rPr lang="en-US" sz="2000">
                <a:solidFill>
                  <a:srgbClr val="FFFFFF"/>
                </a:solidFill>
              </a:rPr>
              <a:t>AM   1944</a:t>
            </a:r>
          </a:p>
        </p:txBody>
      </p:sp>
      <p:pic>
        <p:nvPicPr>
          <p:cNvPr id="29700" name="Picture 1029" descr="1945 Elmo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3692525" cy="45688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E07CC33-2F17-47CB-A64E-321D07307184}" type="slidenum">
              <a:rPr lang="en-US" sz="1600">
                <a:solidFill>
                  <a:schemeClr val="tx1"/>
                </a:solidFill>
                <a:latin typeface="Tahoma" pitchFamily="34" charset="0"/>
              </a:rPr>
              <a:pPr eaLnBrk="1" hangingPunct="1">
                <a:spcBef>
                  <a:spcPct val="50000"/>
                </a:spcBef>
              </a:pPr>
              <a:t>41</a:t>
            </a:fld>
            <a:endParaRPr lang="en-US">
              <a:solidFill>
                <a:schemeClr val="tx1"/>
              </a:solidFill>
            </a:endParaRPr>
          </a:p>
        </p:txBody>
      </p:sp>
      <p:sp>
        <p:nvSpPr>
          <p:cNvPr id="29702"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685800" y="0"/>
            <a:ext cx="7772400" cy="1143000"/>
          </a:xfrm>
        </p:spPr>
        <p:txBody>
          <a:bodyPr/>
          <a:lstStyle/>
          <a:p>
            <a:r>
              <a:rPr lang="en-US"/>
              <a:t>Dykes Medal - 1947</a:t>
            </a:r>
          </a:p>
        </p:txBody>
      </p:sp>
      <p:sp>
        <p:nvSpPr>
          <p:cNvPr id="30723" name="Rectangle 3"/>
          <p:cNvSpPr>
            <a:spLocks noGrp="1" noChangeArrowheads="1"/>
          </p:cNvSpPr>
          <p:nvPr>
            <p:ph type="subTitle" idx="4294967295"/>
          </p:nvPr>
        </p:nvSpPr>
        <p:spPr>
          <a:xfrm>
            <a:off x="609600" y="2514600"/>
            <a:ext cx="2971800" cy="2133600"/>
          </a:xfrm>
        </p:spPr>
        <p:txBody>
          <a:bodyPr/>
          <a:lstStyle/>
          <a:p>
            <a:pPr marL="0" indent="0" algn="ctr">
              <a:buFontTx/>
              <a:buNone/>
            </a:pPr>
            <a:r>
              <a:rPr lang="en-US" sz="2800">
                <a:solidFill>
                  <a:srgbClr val="FFFFFF"/>
                </a:solidFill>
              </a:rPr>
              <a:t>CHIVALRY</a:t>
            </a:r>
          </a:p>
          <a:p>
            <a:pPr marL="0" indent="0" algn="ctr">
              <a:buFontTx/>
              <a:buNone/>
            </a:pPr>
            <a:r>
              <a:rPr lang="en-US" sz="2000">
                <a:solidFill>
                  <a:srgbClr val="FFFFFF"/>
                </a:solidFill>
              </a:rPr>
              <a:t>J. Wills 1943</a:t>
            </a:r>
          </a:p>
          <a:p>
            <a:pPr marL="0" indent="0" algn="ctr">
              <a:buFontTx/>
              <a:buNone/>
            </a:pPr>
            <a:r>
              <a:rPr lang="en-US" sz="2000">
                <a:solidFill>
                  <a:srgbClr val="FFFFFF"/>
                </a:solidFill>
              </a:rPr>
              <a:t>TB  M</a:t>
            </a:r>
          </a:p>
          <a:p>
            <a:pPr marL="0" indent="0" algn="ctr">
              <a:buFontTx/>
              <a:buNone/>
            </a:pPr>
            <a:r>
              <a:rPr lang="en-US" sz="2000">
                <a:solidFill>
                  <a:srgbClr val="FFFFFF"/>
                </a:solidFill>
              </a:rPr>
              <a:t>HM   1944</a:t>
            </a:r>
          </a:p>
          <a:p>
            <a:pPr marL="0" indent="0" algn="ctr">
              <a:buFontTx/>
              <a:buNone/>
            </a:pPr>
            <a:r>
              <a:rPr lang="en-US" sz="2000">
                <a:solidFill>
                  <a:srgbClr val="FFFFFF"/>
                </a:solidFill>
              </a:rPr>
              <a:t>AM   1946</a:t>
            </a:r>
          </a:p>
        </p:txBody>
      </p:sp>
      <p:sp>
        <p:nvSpPr>
          <p:cNvPr id="3072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487D1F5-9B90-40B5-82B5-7BEC14D37F45}" type="slidenum">
              <a:rPr lang="en-US" sz="1600">
                <a:solidFill>
                  <a:schemeClr val="tx1"/>
                </a:solidFill>
                <a:latin typeface="Tahoma" pitchFamily="34" charset="0"/>
              </a:rPr>
              <a:pPr eaLnBrk="1" hangingPunct="1">
                <a:spcBef>
                  <a:spcPct val="50000"/>
                </a:spcBef>
              </a:pPr>
              <a:t>42</a:t>
            </a:fld>
            <a:endParaRPr lang="en-US">
              <a:solidFill>
                <a:schemeClr val="tx1"/>
              </a:solidFill>
            </a:endParaRPr>
          </a:p>
        </p:txBody>
      </p:sp>
      <p:sp>
        <p:nvSpPr>
          <p:cNvPr id="3072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0726" name="Picture 8" descr="chivalry-s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057400"/>
            <a:ext cx="4570413" cy="34305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1026"/>
          <p:cNvSpPr>
            <a:spLocks noGrp="1" noChangeArrowheads="1"/>
          </p:cNvSpPr>
          <p:nvPr>
            <p:ph type="ctrTitle" idx="4294967295"/>
          </p:nvPr>
        </p:nvSpPr>
        <p:spPr>
          <a:xfrm>
            <a:off x="685800" y="0"/>
            <a:ext cx="7772400" cy="1143000"/>
          </a:xfrm>
        </p:spPr>
        <p:txBody>
          <a:bodyPr/>
          <a:lstStyle/>
          <a:p>
            <a:r>
              <a:rPr lang="en-US"/>
              <a:t>Dykes Medal - 1948</a:t>
            </a:r>
          </a:p>
        </p:txBody>
      </p:sp>
      <p:sp>
        <p:nvSpPr>
          <p:cNvPr id="31747" name="Rectangle 1027"/>
          <p:cNvSpPr>
            <a:spLocks noGrp="1" noChangeArrowheads="1"/>
          </p:cNvSpPr>
          <p:nvPr>
            <p:ph type="subTitle" idx="4294967295"/>
          </p:nvPr>
        </p:nvSpPr>
        <p:spPr>
          <a:xfrm>
            <a:off x="762000" y="2514600"/>
            <a:ext cx="2590800" cy="2133600"/>
          </a:xfrm>
        </p:spPr>
        <p:txBody>
          <a:bodyPr/>
          <a:lstStyle/>
          <a:p>
            <a:pPr marL="0" indent="0" algn="ctr">
              <a:buFontTx/>
              <a:buNone/>
            </a:pPr>
            <a:r>
              <a:rPr lang="en-US" sz="2800">
                <a:solidFill>
                  <a:srgbClr val="FFFFFF"/>
                </a:solidFill>
              </a:rPr>
              <a:t>OLA KALA</a:t>
            </a:r>
          </a:p>
          <a:p>
            <a:pPr marL="0" indent="0" algn="ctr">
              <a:buFontTx/>
              <a:buNone/>
            </a:pPr>
            <a:r>
              <a:rPr lang="en-US" sz="2000">
                <a:solidFill>
                  <a:srgbClr val="FFFFFF"/>
                </a:solidFill>
              </a:rPr>
              <a:t>J. Sass 1942</a:t>
            </a:r>
          </a:p>
          <a:p>
            <a:pPr marL="0" indent="0" algn="ctr">
              <a:buFontTx/>
              <a:buNone/>
            </a:pPr>
            <a:r>
              <a:rPr lang="en-US" sz="2000">
                <a:solidFill>
                  <a:srgbClr val="FFFFFF"/>
                </a:solidFill>
              </a:rPr>
              <a:t>TB  L</a:t>
            </a:r>
          </a:p>
          <a:p>
            <a:pPr marL="0" indent="0" algn="ctr">
              <a:buFontTx/>
              <a:buNone/>
            </a:pPr>
            <a:r>
              <a:rPr lang="en-US" sz="2000">
                <a:solidFill>
                  <a:srgbClr val="FFFFFF"/>
                </a:solidFill>
              </a:rPr>
              <a:t>HM   1943</a:t>
            </a:r>
          </a:p>
          <a:p>
            <a:pPr marL="0" indent="0" algn="ctr">
              <a:buFontTx/>
              <a:buNone/>
            </a:pPr>
            <a:r>
              <a:rPr lang="en-US" sz="2000">
                <a:solidFill>
                  <a:srgbClr val="FFFFFF"/>
                </a:solidFill>
              </a:rPr>
              <a:t>AM   1945</a:t>
            </a:r>
          </a:p>
        </p:txBody>
      </p:sp>
      <p:sp>
        <p:nvSpPr>
          <p:cNvPr id="31748"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F6CB9DC-1123-453A-9412-731CB35E3989}" type="slidenum">
              <a:rPr lang="en-US" sz="1600">
                <a:solidFill>
                  <a:schemeClr val="tx1"/>
                </a:solidFill>
                <a:latin typeface="Tahoma" pitchFamily="34" charset="0"/>
              </a:rPr>
              <a:pPr eaLnBrk="1" hangingPunct="1">
                <a:spcBef>
                  <a:spcPct val="50000"/>
                </a:spcBef>
              </a:pPr>
              <a:t>43</a:t>
            </a:fld>
            <a:endParaRPr lang="en-US">
              <a:solidFill>
                <a:schemeClr val="tx1"/>
              </a:solidFill>
            </a:endParaRPr>
          </a:p>
        </p:txBody>
      </p:sp>
      <p:sp>
        <p:nvSpPr>
          <p:cNvPr id="31749"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1750" name="Picture 1032" descr="ola-kala-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4305300"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1026"/>
          <p:cNvSpPr>
            <a:spLocks noGrp="1" noChangeArrowheads="1"/>
          </p:cNvSpPr>
          <p:nvPr>
            <p:ph type="ctrTitle" idx="4294967295"/>
          </p:nvPr>
        </p:nvSpPr>
        <p:spPr>
          <a:xfrm>
            <a:off x="685800" y="0"/>
            <a:ext cx="7772400" cy="1143000"/>
          </a:xfrm>
        </p:spPr>
        <p:txBody>
          <a:bodyPr/>
          <a:lstStyle/>
          <a:p>
            <a:r>
              <a:rPr lang="en-US"/>
              <a:t>Dykes Medal - 1949</a:t>
            </a:r>
          </a:p>
        </p:txBody>
      </p:sp>
      <p:sp>
        <p:nvSpPr>
          <p:cNvPr id="32771" name="Rectangle 1027"/>
          <p:cNvSpPr>
            <a:spLocks noGrp="1" noChangeArrowheads="1"/>
          </p:cNvSpPr>
          <p:nvPr>
            <p:ph type="subTitle" idx="4294967295"/>
          </p:nvPr>
        </p:nvSpPr>
        <p:spPr>
          <a:xfrm>
            <a:off x="457200" y="2362200"/>
            <a:ext cx="3352800" cy="2590800"/>
          </a:xfrm>
        </p:spPr>
        <p:txBody>
          <a:bodyPr/>
          <a:lstStyle/>
          <a:p>
            <a:pPr marL="0" indent="0" algn="ctr">
              <a:buFontTx/>
              <a:buNone/>
            </a:pPr>
            <a:r>
              <a:rPr lang="en-US" sz="2800">
                <a:solidFill>
                  <a:srgbClr val="FFFFFF"/>
                </a:solidFill>
              </a:rPr>
              <a:t>HELEN</a:t>
            </a:r>
          </a:p>
          <a:p>
            <a:pPr marL="0" indent="0" algn="ctr">
              <a:buFontTx/>
              <a:buNone/>
            </a:pPr>
            <a:r>
              <a:rPr lang="en-US" sz="2800">
                <a:solidFill>
                  <a:srgbClr val="FFFFFF"/>
                </a:solidFill>
              </a:rPr>
              <a:t>McGREGOR</a:t>
            </a:r>
          </a:p>
          <a:p>
            <a:pPr marL="0" indent="0" algn="ctr">
              <a:buFontTx/>
              <a:buNone/>
            </a:pPr>
            <a:r>
              <a:rPr lang="en-US" sz="2000">
                <a:solidFill>
                  <a:srgbClr val="FFFFFF"/>
                </a:solidFill>
              </a:rPr>
              <a:t>R. Graves 1943</a:t>
            </a:r>
          </a:p>
          <a:p>
            <a:pPr marL="0" indent="0" algn="ctr">
              <a:buFontTx/>
              <a:buNone/>
            </a:pPr>
            <a:r>
              <a:rPr lang="en-US" sz="2000">
                <a:solidFill>
                  <a:srgbClr val="FFFFFF"/>
                </a:solidFill>
              </a:rPr>
              <a:t>TB  M</a:t>
            </a:r>
          </a:p>
          <a:p>
            <a:pPr marL="0" indent="0" algn="ctr">
              <a:buFontTx/>
              <a:buNone/>
            </a:pPr>
            <a:r>
              <a:rPr lang="en-US" sz="2000">
                <a:solidFill>
                  <a:srgbClr val="FFFFFF"/>
                </a:solidFill>
              </a:rPr>
              <a:t>HM   1946</a:t>
            </a:r>
          </a:p>
          <a:p>
            <a:pPr marL="0" indent="0" algn="ctr">
              <a:buFontTx/>
              <a:buNone/>
            </a:pPr>
            <a:r>
              <a:rPr lang="en-US" sz="2000">
                <a:solidFill>
                  <a:srgbClr val="FFFFFF"/>
                </a:solidFill>
              </a:rPr>
              <a:t>AM   1948</a:t>
            </a:r>
          </a:p>
        </p:txBody>
      </p:sp>
      <p:sp>
        <p:nvSpPr>
          <p:cNvPr id="32772"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23044F1-A3CA-4B65-9D54-2D8DF2554406}" type="slidenum">
              <a:rPr lang="en-US" sz="1600">
                <a:solidFill>
                  <a:schemeClr val="tx1"/>
                </a:solidFill>
                <a:latin typeface="Tahoma" pitchFamily="34" charset="0"/>
              </a:rPr>
              <a:pPr eaLnBrk="1" hangingPunct="1">
                <a:spcBef>
                  <a:spcPct val="50000"/>
                </a:spcBef>
              </a:pPr>
              <a:t>44</a:t>
            </a:fld>
            <a:endParaRPr lang="en-US">
              <a:solidFill>
                <a:schemeClr val="tx1"/>
              </a:solidFill>
            </a:endParaRPr>
          </a:p>
        </p:txBody>
      </p:sp>
      <p:sp>
        <p:nvSpPr>
          <p:cNvPr id="32773"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2774" name="Picture 1032" descr="helen-mcgrego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4441825" cy="45656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685800" y="0"/>
            <a:ext cx="7772400" cy="1143000"/>
          </a:xfrm>
        </p:spPr>
        <p:txBody>
          <a:bodyPr/>
          <a:lstStyle/>
          <a:p>
            <a:r>
              <a:rPr lang="en-US"/>
              <a:t>Dykes Medal - 1950</a:t>
            </a:r>
          </a:p>
        </p:txBody>
      </p:sp>
      <p:sp>
        <p:nvSpPr>
          <p:cNvPr id="33795" name="Rectangle 3"/>
          <p:cNvSpPr>
            <a:spLocks noGrp="1" noChangeArrowheads="1"/>
          </p:cNvSpPr>
          <p:nvPr>
            <p:ph type="subTitle" idx="4294967295"/>
          </p:nvPr>
        </p:nvSpPr>
        <p:spPr>
          <a:xfrm>
            <a:off x="685800" y="2514600"/>
            <a:ext cx="3048000" cy="2590800"/>
          </a:xfrm>
        </p:spPr>
        <p:txBody>
          <a:bodyPr/>
          <a:lstStyle/>
          <a:p>
            <a:pPr marL="0" indent="0" algn="ctr">
              <a:buFontTx/>
              <a:buNone/>
            </a:pPr>
            <a:r>
              <a:rPr lang="en-US" sz="2800">
                <a:solidFill>
                  <a:srgbClr val="FFFFFF"/>
                </a:solidFill>
              </a:rPr>
              <a:t>BLUE RHYTHM</a:t>
            </a:r>
          </a:p>
          <a:p>
            <a:pPr marL="0" indent="0" algn="ctr">
              <a:buFontTx/>
              <a:buNone/>
            </a:pPr>
            <a:r>
              <a:rPr lang="en-US" sz="2000">
                <a:solidFill>
                  <a:srgbClr val="FFFFFF"/>
                </a:solidFill>
              </a:rPr>
              <a:t>A. Whiting 1945</a:t>
            </a:r>
          </a:p>
          <a:p>
            <a:pPr marL="0" indent="0" algn="ctr">
              <a:buFontTx/>
              <a:buNone/>
            </a:pPr>
            <a:r>
              <a:rPr lang="en-US" sz="2000">
                <a:solidFill>
                  <a:srgbClr val="FFFFFF"/>
                </a:solidFill>
              </a:rPr>
              <a:t>TB</a:t>
            </a:r>
          </a:p>
          <a:p>
            <a:pPr marL="0" indent="0" algn="ctr">
              <a:buFontTx/>
              <a:buNone/>
            </a:pPr>
            <a:r>
              <a:rPr lang="en-US" sz="2000">
                <a:solidFill>
                  <a:srgbClr val="FFFFFF"/>
                </a:solidFill>
              </a:rPr>
              <a:t>HM   1945</a:t>
            </a:r>
          </a:p>
          <a:p>
            <a:pPr marL="0" indent="0" algn="ctr">
              <a:buFontTx/>
              <a:buNone/>
            </a:pPr>
            <a:r>
              <a:rPr lang="en-US" sz="2000">
                <a:solidFill>
                  <a:srgbClr val="FFFFFF"/>
                </a:solidFill>
              </a:rPr>
              <a:t>AM   1947</a:t>
            </a:r>
          </a:p>
          <a:p>
            <a:pPr marL="0" indent="0" algn="ctr">
              <a:buFontTx/>
              <a:buNone/>
            </a:pPr>
            <a:r>
              <a:rPr lang="en-US" sz="2000">
                <a:solidFill>
                  <a:srgbClr val="FFFFFF"/>
                </a:solidFill>
              </a:rPr>
              <a:t>Presidents Cup 1950</a:t>
            </a:r>
          </a:p>
        </p:txBody>
      </p:sp>
      <p:sp>
        <p:nvSpPr>
          <p:cNvPr id="3379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80A29AB-8228-473B-8159-C5418EF2D3CB}" type="slidenum">
              <a:rPr lang="en-US" sz="1600">
                <a:solidFill>
                  <a:schemeClr val="tx1"/>
                </a:solidFill>
                <a:latin typeface="Tahoma" pitchFamily="34" charset="0"/>
              </a:rPr>
              <a:pPr eaLnBrk="1" hangingPunct="1">
                <a:spcBef>
                  <a:spcPct val="50000"/>
                </a:spcBef>
              </a:pPr>
              <a:t>45</a:t>
            </a:fld>
            <a:endParaRPr lang="en-US">
              <a:solidFill>
                <a:schemeClr val="tx1"/>
              </a:solidFill>
            </a:endParaRPr>
          </a:p>
        </p:txBody>
      </p:sp>
      <p:sp>
        <p:nvSpPr>
          <p:cNvPr id="3379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3798" name="Picture 8" descr="blue-rhythm-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002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026"/>
          <p:cNvSpPr>
            <a:spLocks noGrp="1" noChangeArrowheads="1"/>
          </p:cNvSpPr>
          <p:nvPr>
            <p:ph type="ctrTitle" idx="4294967295"/>
          </p:nvPr>
        </p:nvSpPr>
        <p:spPr>
          <a:xfrm>
            <a:off x="685800" y="0"/>
            <a:ext cx="7772400" cy="1143000"/>
          </a:xfrm>
        </p:spPr>
        <p:txBody>
          <a:bodyPr/>
          <a:lstStyle/>
          <a:p>
            <a:r>
              <a:rPr lang="en-US"/>
              <a:t>Dykes Medal - 1951</a:t>
            </a:r>
          </a:p>
        </p:txBody>
      </p:sp>
      <p:sp>
        <p:nvSpPr>
          <p:cNvPr id="34819" name="Rectangle 1027"/>
          <p:cNvSpPr>
            <a:spLocks noGrp="1" noChangeArrowheads="1"/>
          </p:cNvSpPr>
          <p:nvPr>
            <p:ph type="subTitle" idx="4294967295"/>
          </p:nvPr>
        </p:nvSpPr>
        <p:spPr>
          <a:xfrm>
            <a:off x="838200" y="2514600"/>
            <a:ext cx="2743200" cy="2209800"/>
          </a:xfrm>
        </p:spPr>
        <p:txBody>
          <a:bodyPr/>
          <a:lstStyle/>
          <a:p>
            <a:pPr marL="0" indent="0" algn="ctr">
              <a:buFontTx/>
              <a:buNone/>
            </a:pPr>
            <a:r>
              <a:rPr lang="en-US" sz="2800">
                <a:solidFill>
                  <a:srgbClr val="FFFFFF"/>
                </a:solidFill>
              </a:rPr>
              <a:t>CHERIE</a:t>
            </a:r>
          </a:p>
          <a:p>
            <a:pPr marL="0" indent="0" algn="ctr">
              <a:buFontTx/>
              <a:buNone/>
            </a:pPr>
            <a:r>
              <a:rPr lang="en-US" sz="2000">
                <a:solidFill>
                  <a:srgbClr val="FFFFFF"/>
                </a:solidFill>
              </a:rPr>
              <a:t>D. Hall 1945</a:t>
            </a:r>
          </a:p>
          <a:p>
            <a:pPr marL="0" indent="0" algn="ctr">
              <a:buFontTx/>
              <a:buNone/>
            </a:pPr>
            <a:r>
              <a:rPr lang="en-US" sz="2000">
                <a:solidFill>
                  <a:srgbClr val="FFFFFF"/>
                </a:solidFill>
              </a:rPr>
              <a:t>TB  E</a:t>
            </a:r>
          </a:p>
          <a:p>
            <a:pPr marL="0" indent="0" algn="ctr">
              <a:buFontTx/>
              <a:buNone/>
            </a:pPr>
            <a:r>
              <a:rPr lang="en-US" sz="2000">
                <a:solidFill>
                  <a:srgbClr val="FFFFFF"/>
                </a:solidFill>
              </a:rPr>
              <a:t>HM   1947</a:t>
            </a:r>
          </a:p>
          <a:p>
            <a:pPr marL="0" indent="0" algn="ctr">
              <a:buFontTx/>
              <a:buNone/>
            </a:pPr>
            <a:r>
              <a:rPr lang="en-US" sz="2000">
                <a:solidFill>
                  <a:srgbClr val="FFFFFF"/>
                </a:solidFill>
              </a:rPr>
              <a:t>AM   1949</a:t>
            </a:r>
          </a:p>
        </p:txBody>
      </p:sp>
      <p:sp>
        <p:nvSpPr>
          <p:cNvPr id="34820"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3D69552A-3953-4E7B-A430-D009DE437402}" type="slidenum">
              <a:rPr lang="en-US" sz="1600">
                <a:solidFill>
                  <a:schemeClr val="tx1"/>
                </a:solidFill>
                <a:latin typeface="Tahoma" pitchFamily="34" charset="0"/>
              </a:rPr>
              <a:pPr eaLnBrk="1" hangingPunct="1">
                <a:spcBef>
                  <a:spcPct val="50000"/>
                </a:spcBef>
              </a:pPr>
              <a:t>46</a:t>
            </a:fld>
            <a:endParaRPr lang="en-US">
              <a:solidFill>
                <a:schemeClr val="tx1"/>
              </a:solidFill>
            </a:endParaRPr>
          </a:p>
        </p:txBody>
      </p:sp>
      <p:sp>
        <p:nvSpPr>
          <p:cNvPr id="34821"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4822" name="Picture 1032" descr="cherie-s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4570413" cy="41576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685800" y="0"/>
            <a:ext cx="7772400" cy="1143000"/>
          </a:xfrm>
        </p:spPr>
        <p:txBody>
          <a:bodyPr/>
          <a:lstStyle/>
          <a:p>
            <a:r>
              <a:rPr lang="en-US"/>
              <a:t>Dykes Medal - 1952</a:t>
            </a:r>
          </a:p>
        </p:txBody>
      </p:sp>
      <p:sp>
        <p:nvSpPr>
          <p:cNvPr id="35843" name="Rectangle 3"/>
          <p:cNvSpPr>
            <a:spLocks noGrp="1" noChangeArrowheads="1"/>
          </p:cNvSpPr>
          <p:nvPr>
            <p:ph type="subTitle" idx="4294967295"/>
          </p:nvPr>
        </p:nvSpPr>
        <p:spPr>
          <a:xfrm>
            <a:off x="838200" y="2209800"/>
            <a:ext cx="2819400" cy="2438400"/>
          </a:xfrm>
        </p:spPr>
        <p:txBody>
          <a:bodyPr/>
          <a:lstStyle/>
          <a:p>
            <a:pPr marL="0" indent="0" algn="ctr">
              <a:buFontTx/>
              <a:buNone/>
            </a:pPr>
            <a:r>
              <a:rPr lang="en-US" sz="2800">
                <a:solidFill>
                  <a:srgbClr val="FFFFFF"/>
                </a:solidFill>
              </a:rPr>
              <a:t>ARGUS </a:t>
            </a:r>
          </a:p>
          <a:p>
            <a:pPr marL="0" indent="0" algn="ctr">
              <a:buFontTx/>
              <a:buNone/>
            </a:pPr>
            <a:r>
              <a:rPr lang="en-US" sz="2800">
                <a:solidFill>
                  <a:srgbClr val="FFFFFF"/>
                </a:solidFill>
              </a:rPr>
              <a:t>PHEASANT</a:t>
            </a:r>
            <a:endParaRPr lang="en-US" sz="2000">
              <a:solidFill>
                <a:srgbClr val="FFFFFF"/>
              </a:solidFill>
            </a:endParaRPr>
          </a:p>
          <a:p>
            <a:pPr marL="0" indent="0" algn="ctr">
              <a:buFontTx/>
              <a:buNone/>
            </a:pPr>
            <a:r>
              <a:rPr lang="en-US" sz="2000">
                <a:solidFill>
                  <a:srgbClr val="FFFFFF"/>
                </a:solidFill>
              </a:rPr>
              <a:t>F. DeForest 1948</a:t>
            </a:r>
          </a:p>
          <a:p>
            <a:pPr marL="0" indent="0" algn="ctr">
              <a:buFontTx/>
              <a:buNone/>
            </a:pPr>
            <a:r>
              <a:rPr lang="en-US" sz="2000">
                <a:solidFill>
                  <a:srgbClr val="FFFFFF"/>
                </a:solidFill>
              </a:rPr>
              <a:t>TB</a:t>
            </a:r>
          </a:p>
          <a:p>
            <a:pPr marL="0" indent="0" algn="ctr">
              <a:buFontTx/>
              <a:buNone/>
            </a:pPr>
            <a:r>
              <a:rPr lang="en-US" sz="2000">
                <a:solidFill>
                  <a:srgbClr val="FFFFFF"/>
                </a:solidFill>
              </a:rPr>
              <a:t>HM   1948</a:t>
            </a:r>
          </a:p>
          <a:p>
            <a:pPr marL="0" indent="0" algn="ctr">
              <a:buFontTx/>
              <a:buNone/>
            </a:pPr>
            <a:r>
              <a:rPr lang="en-US" sz="2000">
                <a:solidFill>
                  <a:srgbClr val="FFFFFF"/>
                </a:solidFill>
              </a:rPr>
              <a:t>AM   1950</a:t>
            </a:r>
          </a:p>
        </p:txBody>
      </p:sp>
      <p:sp>
        <p:nvSpPr>
          <p:cNvPr id="3584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8341EA2-209B-4CB9-8648-ADD749859142}" type="slidenum">
              <a:rPr lang="en-US" sz="1600">
                <a:solidFill>
                  <a:schemeClr val="tx1"/>
                </a:solidFill>
                <a:latin typeface="Tahoma" pitchFamily="34" charset="0"/>
              </a:rPr>
              <a:pPr eaLnBrk="1" hangingPunct="1">
                <a:spcBef>
                  <a:spcPct val="50000"/>
                </a:spcBef>
              </a:pPr>
              <a:t>47</a:t>
            </a:fld>
            <a:endParaRPr lang="en-US">
              <a:solidFill>
                <a:schemeClr val="tx1"/>
              </a:solidFill>
            </a:endParaRPr>
          </a:p>
        </p:txBody>
      </p:sp>
      <p:sp>
        <p:nvSpPr>
          <p:cNvPr id="3584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5846" name="Picture 9" descr="argus-pheasant-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802063" cy="45624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026"/>
          <p:cNvSpPr>
            <a:spLocks noGrp="1" noChangeArrowheads="1"/>
          </p:cNvSpPr>
          <p:nvPr>
            <p:ph type="ctrTitle" idx="4294967295"/>
          </p:nvPr>
        </p:nvSpPr>
        <p:spPr>
          <a:xfrm>
            <a:off x="685800" y="0"/>
            <a:ext cx="7772400" cy="1143000"/>
          </a:xfrm>
        </p:spPr>
        <p:txBody>
          <a:bodyPr/>
          <a:lstStyle/>
          <a:p>
            <a:r>
              <a:rPr lang="en-US"/>
              <a:t>Dykes Medal - 1953</a:t>
            </a:r>
          </a:p>
        </p:txBody>
      </p:sp>
      <p:sp>
        <p:nvSpPr>
          <p:cNvPr id="36867" name="Rectangle 1027"/>
          <p:cNvSpPr>
            <a:spLocks noGrp="1" noChangeArrowheads="1"/>
          </p:cNvSpPr>
          <p:nvPr>
            <p:ph type="subTitle" idx="4294967295"/>
          </p:nvPr>
        </p:nvSpPr>
        <p:spPr>
          <a:xfrm>
            <a:off x="609600" y="2514600"/>
            <a:ext cx="3581400" cy="2209800"/>
          </a:xfrm>
        </p:spPr>
        <p:txBody>
          <a:bodyPr/>
          <a:lstStyle/>
          <a:p>
            <a:pPr marL="0" indent="0" algn="ctr">
              <a:buFontTx/>
              <a:buNone/>
            </a:pPr>
            <a:r>
              <a:rPr lang="en-US" sz="2800">
                <a:solidFill>
                  <a:srgbClr val="FFFFFF"/>
                </a:solidFill>
              </a:rPr>
              <a:t>TRULY YOURS</a:t>
            </a:r>
          </a:p>
          <a:p>
            <a:pPr marL="0" indent="0" algn="ctr">
              <a:buFontTx/>
              <a:buNone/>
            </a:pPr>
            <a:r>
              <a:rPr lang="en-US" sz="2000">
                <a:solidFill>
                  <a:srgbClr val="FFFFFF"/>
                </a:solidFill>
              </a:rPr>
              <a:t>O. Fay 1949</a:t>
            </a:r>
          </a:p>
          <a:p>
            <a:pPr marL="0" indent="0" algn="ctr">
              <a:buFontTx/>
              <a:buNone/>
            </a:pPr>
            <a:r>
              <a:rPr lang="en-US" sz="2000">
                <a:solidFill>
                  <a:srgbClr val="FFFFFF"/>
                </a:solidFill>
              </a:rPr>
              <a:t>TB   </a:t>
            </a:r>
          </a:p>
          <a:p>
            <a:pPr marL="0" indent="0" algn="ctr">
              <a:buFontTx/>
              <a:buNone/>
            </a:pPr>
            <a:r>
              <a:rPr lang="en-US" sz="2000">
                <a:solidFill>
                  <a:srgbClr val="FFFFFF"/>
                </a:solidFill>
              </a:rPr>
              <a:t>HM   1949</a:t>
            </a:r>
          </a:p>
          <a:p>
            <a:pPr marL="0" indent="0" algn="ctr">
              <a:buFontTx/>
              <a:buNone/>
            </a:pPr>
            <a:r>
              <a:rPr lang="en-US" sz="2000">
                <a:solidFill>
                  <a:srgbClr val="FFFFFF"/>
                </a:solidFill>
              </a:rPr>
              <a:t>AM   1951</a:t>
            </a:r>
          </a:p>
        </p:txBody>
      </p:sp>
      <p:sp>
        <p:nvSpPr>
          <p:cNvPr id="36868"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9030433-F090-4569-A488-C9E39A4AE0DF}" type="slidenum">
              <a:rPr lang="en-US" sz="1600">
                <a:solidFill>
                  <a:schemeClr val="tx1"/>
                </a:solidFill>
                <a:latin typeface="Tahoma" pitchFamily="34" charset="0"/>
              </a:rPr>
              <a:pPr eaLnBrk="1" hangingPunct="1">
                <a:spcBef>
                  <a:spcPct val="50000"/>
                </a:spcBef>
              </a:pPr>
              <a:t>48</a:t>
            </a:fld>
            <a:endParaRPr lang="en-US">
              <a:solidFill>
                <a:schemeClr val="tx1"/>
              </a:solidFill>
            </a:endParaRPr>
          </a:p>
        </p:txBody>
      </p:sp>
      <p:sp>
        <p:nvSpPr>
          <p:cNvPr id="36869"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6870" name="Picture 1034" descr="truly-yours-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3427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685800" y="0"/>
            <a:ext cx="7772400" cy="1143000"/>
          </a:xfrm>
        </p:spPr>
        <p:txBody>
          <a:bodyPr/>
          <a:lstStyle/>
          <a:p>
            <a:r>
              <a:rPr lang="en-US"/>
              <a:t>Dykes Medal - 1954</a:t>
            </a:r>
          </a:p>
        </p:txBody>
      </p:sp>
      <p:sp>
        <p:nvSpPr>
          <p:cNvPr id="37891" name="Rectangle 3"/>
          <p:cNvSpPr>
            <a:spLocks noGrp="1" noChangeArrowheads="1"/>
          </p:cNvSpPr>
          <p:nvPr>
            <p:ph type="subTitle" idx="4294967295"/>
          </p:nvPr>
        </p:nvSpPr>
        <p:spPr>
          <a:xfrm>
            <a:off x="685800" y="2514600"/>
            <a:ext cx="3429000" cy="2057400"/>
          </a:xfrm>
        </p:spPr>
        <p:txBody>
          <a:bodyPr/>
          <a:lstStyle/>
          <a:p>
            <a:pPr marL="0" indent="0" algn="ctr">
              <a:buFontTx/>
              <a:buNone/>
            </a:pPr>
            <a:r>
              <a:rPr lang="en-US" sz="2800">
                <a:solidFill>
                  <a:srgbClr val="FFFFFF"/>
                </a:solidFill>
              </a:rPr>
              <a:t>MARY RANDALL</a:t>
            </a:r>
          </a:p>
          <a:p>
            <a:pPr marL="0" indent="0" algn="ctr">
              <a:buFontTx/>
              <a:buNone/>
            </a:pPr>
            <a:r>
              <a:rPr lang="en-US" sz="2000">
                <a:solidFill>
                  <a:srgbClr val="FFFFFF"/>
                </a:solidFill>
              </a:rPr>
              <a:t>O. Fay 1950</a:t>
            </a:r>
          </a:p>
          <a:p>
            <a:pPr marL="0" indent="0" algn="ctr">
              <a:buFontTx/>
              <a:buNone/>
            </a:pPr>
            <a:r>
              <a:rPr lang="en-US" sz="2000">
                <a:solidFill>
                  <a:srgbClr val="FFFFFF"/>
                </a:solidFill>
              </a:rPr>
              <a:t>TB   36”  M</a:t>
            </a:r>
          </a:p>
          <a:p>
            <a:pPr marL="0" indent="0" algn="ctr">
              <a:buFontTx/>
              <a:buNone/>
            </a:pPr>
            <a:r>
              <a:rPr lang="en-US" sz="2000">
                <a:solidFill>
                  <a:srgbClr val="FFFFFF"/>
                </a:solidFill>
              </a:rPr>
              <a:t>HM   1951</a:t>
            </a:r>
          </a:p>
          <a:p>
            <a:pPr marL="0" indent="0" algn="ctr">
              <a:buFontTx/>
              <a:buNone/>
            </a:pPr>
            <a:r>
              <a:rPr lang="en-US" sz="2000">
                <a:solidFill>
                  <a:srgbClr val="FFFFFF"/>
                </a:solidFill>
              </a:rPr>
              <a:t>AM   1953</a:t>
            </a:r>
          </a:p>
        </p:txBody>
      </p:sp>
      <p:sp>
        <p:nvSpPr>
          <p:cNvPr id="37892" name="Text Box 7"/>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352953F-02D8-4EFF-B6C4-8068B956DF6A}" type="slidenum">
              <a:rPr lang="en-US" sz="1600">
                <a:solidFill>
                  <a:schemeClr val="tx1"/>
                </a:solidFill>
                <a:latin typeface="Tahoma" pitchFamily="34" charset="0"/>
              </a:rPr>
              <a:pPr eaLnBrk="1" hangingPunct="1">
                <a:spcBef>
                  <a:spcPct val="50000"/>
                </a:spcBef>
              </a:pPr>
              <a:t>49</a:t>
            </a:fld>
            <a:endParaRPr lang="en-US">
              <a:solidFill>
                <a:schemeClr val="tx1"/>
              </a:solidFill>
            </a:endParaRPr>
          </a:p>
        </p:txBody>
      </p:sp>
      <p:sp>
        <p:nvSpPr>
          <p:cNvPr id="37893" name="Rectangle 8"/>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7894" name="Picture 9" descr="mary-randall-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821113" cy="457993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6147" name="Rectangle 3"/>
          <p:cNvSpPr>
            <a:spLocks noGrp="1" noChangeArrowheads="1"/>
          </p:cNvSpPr>
          <p:nvPr>
            <p:ph type="subTitle" idx="4294967295"/>
          </p:nvPr>
        </p:nvSpPr>
        <p:spPr>
          <a:xfrm>
            <a:off x="1295400" y="1371600"/>
            <a:ext cx="6400800" cy="2743200"/>
          </a:xfrm>
        </p:spPr>
        <p:txBody>
          <a:bodyPr/>
          <a:lstStyle/>
          <a:p>
            <a:pPr marL="0" indent="0">
              <a:buFontTx/>
              <a:buNone/>
            </a:pPr>
            <a:r>
              <a:rPr lang="en-US">
                <a:solidFill>
                  <a:srgbClr val="FFFFFF"/>
                </a:solidFill>
              </a:rPr>
              <a:t>We appreciate the permission from HIPS (Historical Iris Preservation Society) to use many of the images shown in this presentation.</a:t>
            </a:r>
          </a:p>
        </p:txBody>
      </p:sp>
      <p:sp>
        <p:nvSpPr>
          <p:cNvPr id="6148" name="Text Box 6"/>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F90EC3E-FA0F-4493-B77F-3DC2D30995AB}" type="slidenum">
              <a:rPr lang="en-US" sz="1600">
                <a:solidFill>
                  <a:schemeClr val="tx1"/>
                </a:solidFill>
                <a:latin typeface="Tahoma" pitchFamily="34" charset="0"/>
              </a:rPr>
              <a:pPr eaLnBrk="1" hangingPunct="1">
                <a:spcBef>
                  <a:spcPct val="50000"/>
                </a:spcBef>
              </a:pPr>
              <a:t>5</a:t>
            </a:fld>
            <a:endParaRPr lang="en-US">
              <a:solidFill>
                <a:schemeClr val="tx1"/>
              </a:solidFill>
            </a:endParaRPr>
          </a:p>
        </p:txBody>
      </p:sp>
      <p:sp>
        <p:nvSpPr>
          <p:cNvPr id="614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150" name="Picture 8" descr="allegiance-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67200"/>
            <a:ext cx="2514600" cy="1885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685800" y="0"/>
            <a:ext cx="7772400" cy="1143000"/>
          </a:xfrm>
        </p:spPr>
        <p:txBody>
          <a:bodyPr/>
          <a:lstStyle/>
          <a:p>
            <a:r>
              <a:rPr lang="en-US"/>
              <a:t>Dykes Medal - 1955</a:t>
            </a:r>
          </a:p>
        </p:txBody>
      </p:sp>
      <p:sp>
        <p:nvSpPr>
          <p:cNvPr id="38915" name="Rectangle 3"/>
          <p:cNvSpPr>
            <a:spLocks noGrp="1" noChangeArrowheads="1"/>
          </p:cNvSpPr>
          <p:nvPr>
            <p:ph type="subTitle" idx="4294967295"/>
          </p:nvPr>
        </p:nvSpPr>
        <p:spPr>
          <a:xfrm>
            <a:off x="685800" y="2514600"/>
            <a:ext cx="3505200" cy="2057400"/>
          </a:xfrm>
        </p:spPr>
        <p:txBody>
          <a:bodyPr/>
          <a:lstStyle/>
          <a:p>
            <a:pPr marL="0" indent="0" algn="ctr">
              <a:buFontTx/>
              <a:buNone/>
            </a:pPr>
            <a:r>
              <a:rPr lang="en-US" sz="2800">
                <a:solidFill>
                  <a:srgbClr val="FFFFFF"/>
                </a:solidFill>
              </a:rPr>
              <a:t>SABLE NIGHT</a:t>
            </a:r>
          </a:p>
          <a:p>
            <a:pPr marL="0" indent="0" algn="ctr">
              <a:buFontTx/>
              <a:buNone/>
            </a:pPr>
            <a:r>
              <a:rPr lang="en-US" sz="2000">
                <a:solidFill>
                  <a:srgbClr val="FFFFFF"/>
                </a:solidFill>
              </a:rPr>
              <a:t>P. Cook 1950</a:t>
            </a:r>
          </a:p>
          <a:p>
            <a:pPr marL="0" indent="0" algn="ctr">
              <a:buFontTx/>
              <a:buNone/>
            </a:pPr>
            <a:r>
              <a:rPr lang="en-US" sz="2000">
                <a:solidFill>
                  <a:srgbClr val="FFFFFF"/>
                </a:solidFill>
              </a:rPr>
              <a:t>TB   36”   EM</a:t>
            </a:r>
          </a:p>
          <a:p>
            <a:pPr marL="0" indent="0" algn="ctr">
              <a:buFontTx/>
              <a:buNone/>
            </a:pPr>
            <a:r>
              <a:rPr lang="en-US" sz="2000">
                <a:solidFill>
                  <a:srgbClr val="FFFFFF"/>
                </a:solidFill>
              </a:rPr>
              <a:t>HM   1952</a:t>
            </a:r>
          </a:p>
          <a:p>
            <a:pPr marL="0" indent="0" algn="ctr">
              <a:buFontTx/>
              <a:buNone/>
            </a:pPr>
            <a:r>
              <a:rPr lang="en-US" sz="2000">
                <a:solidFill>
                  <a:srgbClr val="FFFFFF"/>
                </a:solidFill>
              </a:rPr>
              <a:t>AM   1954</a:t>
            </a:r>
          </a:p>
        </p:txBody>
      </p:sp>
      <p:sp>
        <p:nvSpPr>
          <p:cNvPr id="3891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AF1F9F8-0AA5-4E67-AE6A-0E386F02F96E}" type="slidenum">
              <a:rPr lang="en-US" sz="1600">
                <a:solidFill>
                  <a:schemeClr val="tx1"/>
                </a:solidFill>
                <a:latin typeface="Tahoma" pitchFamily="34" charset="0"/>
              </a:rPr>
              <a:pPr eaLnBrk="1" hangingPunct="1">
                <a:spcBef>
                  <a:spcPct val="50000"/>
                </a:spcBef>
              </a:pPr>
              <a:t>50</a:t>
            </a:fld>
            <a:endParaRPr lang="en-US">
              <a:solidFill>
                <a:schemeClr val="tx1"/>
              </a:solidFill>
            </a:endParaRPr>
          </a:p>
        </p:txBody>
      </p:sp>
      <p:sp>
        <p:nvSpPr>
          <p:cNvPr id="3891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38918" name="Picture 8" descr="sable-night-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3757613" cy="45688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ctrTitle" idx="4294967295"/>
          </p:nvPr>
        </p:nvSpPr>
        <p:spPr>
          <a:xfrm>
            <a:off x="685800" y="0"/>
            <a:ext cx="7772400" cy="1143000"/>
          </a:xfrm>
        </p:spPr>
        <p:txBody>
          <a:bodyPr/>
          <a:lstStyle/>
          <a:p>
            <a:r>
              <a:rPr lang="en-US"/>
              <a:t>Dykes Medal - 1956</a:t>
            </a:r>
          </a:p>
        </p:txBody>
      </p:sp>
      <p:sp>
        <p:nvSpPr>
          <p:cNvPr id="39939" name="Rectangle 3"/>
          <p:cNvSpPr>
            <a:spLocks noGrp="1" noChangeArrowheads="1"/>
          </p:cNvSpPr>
          <p:nvPr>
            <p:ph type="subTitle" idx="4294967295"/>
          </p:nvPr>
        </p:nvSpPr>
        <p:spPr>
          <a:xfrm>
            <a:off x="914400" y="2514600"/>
            <a:ext cx="2971800" cy="1981200"/>
          </a:xfrm>
        </p:spPr>
        <p:txBody>
          <a:bodyPr/>
          <a:lstStyle/>
          <a:p>
            <a:pPr marL="0" indent="0" algn="ctr">
              <a:buFontTx/>
              <a:buNone/>
            </a:pPr>
            <a:r>
              <a:rPr lang="en-US" sz="2800">
                <a:solidFill>
                  <a:srgbClr val="FFFFFF"/>
                </a:solidFill>
              </a:rPr>
              <a:t>FIRST VIOLET</a:t>
            </a:r>
          </a:p>
          <a:p>
            <a:pPr marL="0" indent="0" algn="ctr">
              <a:buFontTx/>
              <a:buNone/>
            </a:pPr>
            <a:r>
              <a:rPr lang="en-US" sz="2000">
                <a:solidFill>
                  <a:srgbClr val="FFFFFF"/>
                </a:solidFill>
              </a:rPr>
              <a:t>F. DeForest 1951</a:t>
            </a:r>
          </a:p>
          <a:p>
            <a:pPr marL="0" indent="0" algn="ctr">
              <a:buFontTx/>
              <a:buNone/>
            </a:pPr>
            <a:r>
              <a:rPr lang="en-US" sz="2000">
                <a:solidFill>
                  <a:srgbClr val="FFFFFF"/>
                </a:solidFill>
              </a:rPr>
              <a:t>TB   38”   M</a:t>
            </a:r>
          </a:p>
          <a:p>
            <a:pPr marL="0" indent="0" algn="ctr">
              <a:buFontTx/>
              <a:buNone/>
            </a:pPr>
            <a:r>
              <a:rPr lang="en-US" sz="2000">
                <a:solidFill>
                  <a:srgbClr val="FFFFFF"/>
                </a:solidFill>
              </a:rPr>
              <a:t>HM   1953</a:t>
            </a:r>
          </a:p>
          <a:p>
            <a:pPr marL="0" indent="0" algn="ctr">
              <a:buFontTx/>
              <a:buNone/>
            </a:pPr>
            <a:r>
              <a:rPr lang="en-US" sz="2000">
                <a:solidFill>
                  <a:srgbClr val="FFFFFF"/>
                </a:solidFill>
              </a:rPr>
              <a:t>AM   1955</a:t>
            </a:r>
          </a:p>
        </p:txBody>
      </p:sp>
      <p:pic>
        <p:nvPicPr>
          <p:cNvPr id="39940" name="Picture 5" descr="1956 First Vio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3784600"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1670023-0CC0-4E35-82A6-6B92E66B6208}" type="slidenum">
              <a:rPr lang="en-US" sz="1600">
                <a:solidFill>
                  <a:schemeClr val="tx1"/>
                </a:solidFill>
                <a:latin typeface="Tahoma" pitchFamily="34" charset="0"/>
              </a:rPr>
              <a:pPr eaLnBrk="1" hangingPunct="1">
                <a:spcBef>
                  <a:spcPct val="50000"/>
                </a:spcBef>
              </a:pPr>
              <a:t>51</a:t>
            </a:fld>
            <a:endParaRPr lang="en-US">
              <a:solidFill>
                <a:schemeClr val="tx1"/>
              </a:solidFill>
            </a:endParaRPr>
          </a:p>
        </p:txBody>
      </p:sp>
      <p:sp>
        <p:nvSpPr>
          <p:cNvPr id="39942"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685800" y="0"/>
            <a:ext cx="7772400" cy="1219200"/>
          </a:xfrm>
        </p:spPr>
        <p:txBody>
          <a:bodyPr/>
          <a:lstStyle/>
          <a:p>
            <a:r>
              <a:rPr lang="en-US"/>
              <a:t>Dykes Medal - 1957</a:t>
            </a:r>
          </a:p>
        </p:txBody>
      </p:sp>
      <p:sp>
        <p:nvSpPr>
          <p:cNvPr id="40963" name="Rectangle 3"/>
          <p:cNvSpPr>
            <a:spLocks noGrp="1" noChangeArrowheads="1"/>
          </p:cNvSpPr>
          <p:nvPr>
            <p:ph type="subTitle" idx="4294967295"/>
          </p:nvPr>
        </p:nvSpPr>
        <p:spPr>
          <a:xfrm>
            <a:off x="762000" y="2514600"/>
            <a:ext cx="3581400" cy="2362200"/>
          </a:xfrm>
        </p:spPr>
        <p:txBody>
          <a:bodyPr/>
          <a:lstStyle/>
          <a:p>
            <a:pPr marL="0" indent="0" algn="ctr">
              <a:buFontTx/>
              <a:buNone/>
            </a:pPr>
            <a:r>
              <a:rPr lang="en-US" sz="2800">
                <a:solidFill>
                  <a:srgbClr val="FFFFFF"/>
                </a:solidFill>
              </a:rPr>
              <a:t>VIOLET HARMONY</a:t>
            </a:r>
          </a:p>
          <a:p>
            <a:pPr marL="0" indent="0" algn="ctr">
              <a:buFontTx/>
              <a:buNone/>
            </a:pPr>
            <a:r>
              <a:rPr lang="en-US" sz="2000">
                <a:solidFill>
                  <a:srgbClr val="FFFFFF"/>
                </a:solidFill>
              </a:rPr>
              <a:t>Mrs. F. Lowry 1948</a:t>
            </a:r>
          </a:p>
          <a:p>
            <a:pPr marL="0" indent="0" algn="ctr">
              <a:buFontTx/>
              <a:buNone/>
            </a:pPr>
            <a:r>
              <a:rPr lang="en-US" sz="2000">
                <a:solidFill>
                  <a:srgbClr val="FFFFFF"/>
                </a:solidFill>
              </a:rPr>
              <a:t>TB  M</a:t>
            </a:r>
          </a:p>
          <a:p>
            <a:pPr marL="0" indent="0" algn="ctr">
              <a:buFontTx/>
              <a:buNone/>
            </a:pPr>
            <a:r>
              <a:rPr lang="en-US" sz="2000">
                <a:solidFill>
                  <a:srgbClr val="FFFFFF"/>
                </a:solidFill>
              </a:rPr>
              <a:t>HM   1952</a:t>
            </a:r>
          </a:p>
          <a:p>
            <a:pPr marL="0" indent="0" algn="ctr">
              <a:buFontTx/>
              <a:buNone/>
            </a:pPr>
            <a:r>
              <a:rPr lang="en-US" sz="2000">
                <a:solidFill>
                  <a:srgbClr val="FFFFFF"/>
                </a:solidFill>
              </a:rPr>
              <a:t>COOK CUP 1953</a:t>
            </a:r>
          </a:p>
          <a:p>
            <a:pPr marL="0" indent="0" algn="ctr">
              <a:buFontTx/>
              <a:buNone/>
            </a:pPr>
            <a:r>
              <a:rPr lang="en-US" sz="2000">
                <a:solidFill>
                  <a:srgbClr val="FFFFFF"/>
                </a:solidFill>
              </a:rPr>
              <a:t>AM   1954</a:t>
            </a:r>
            <a:endParaRPr lang="en-US">
              <a:solidFill>
                <a:srgbClr val="FFFFFF"/>
              </a:solidFill>
            </a:endParaRPr>
          </a:p>
        </p:txBody>
      </p:sp>
      <p:pic>
        <p:nvPicPr>
          <p:cNvPr id="40964" name="Picture 5" descr="1957 Violet Harm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3729038" cy="45783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1B57928B-D090-4A78-88CA-ECC5C84A3FD2}" type="slidenum">
              <a:rPr lang="en-US" sz="1600">
                <a:solidFill>
                  <a:schemeClr val="tx1"/>
                </a:solidFill>
                <a:latin typeface="Tahoma" pitchFamily="34" charset="0"/>
              </a:rPr>
              <a:pPr eaLnBrk="1" hangingPunct="1">
                <a:spcBef>
                  <a:spcPct val="50000"/>
                </a:spcBef>
              </a:pPr>
              <a:t>52</a:t>
            </a:fld>
            <a:endParaRPr lang="en-US">
              <a:solidFill>
                <a:schemeClr val="tx1"/>
              </a:solidFill>
            </a:endParaRPr>
          </a:p>
        </p:txBody>
      </p:sp>
      <p:sp>
        <p:nvSpPr>
          <p:cNvPr id="40966"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ctrTitle" idx="4294967295"/>
          </p:nvPr>
        </p:nvSpPr>
        <p:spPr>
          <a:xfrm>
            <a:off x="685800" y="0"/>
            <a:ext cx="7772400" cy="1143000"/>
          </a:xfrm>
        </p:spPr>
        <p:txBody>
          <a:bodyPr/>
          <a:lstStyle/>
          <a:p>
            <a:r>
              <a:rPr lang="en-US"/>
              <a:t>Dykes Medal - 1958</a:t>
            </a:r>
          </a:p>
        </p:txBody>
      </p:sp>
      <p:sp>
        <p:nvSpPr>
          <p:cNvPr id="41987" name="Rectangle 3"/>
          <p:cNvSpPr>
            <a:spLocks noGrp="1" noChangeArrowheads="1"/>
          </p:cNvSpPr>
          <p:nvPr>
            <p:ph type="subTitle" idx="4294967295"/>
          </p:nvPr>
        </p:nvSpPr>
        <p:spPr>
          <a:xfrm>
            <a:off x="990600" y="2514600"/>
            <a:ext cx="3429000" cy="2133600"/>
          </a:xfrm>
        </p:spPr>
        <p:txBody>
          <a:bodyPr/>
          <a:lstStyle/>
          <a:p>
            <a:pPr marL="0" indent="0" algn="ctr">
              <a:buFontTx/>
              <a:buNone/>
            </a:pPr>
            <a:r>
              <a:rPr lang="en-US" sz="2800">
                <a:solidFill>
                  <a:srgbClr val="FFFFFF"/>
                </a:solidFill>
              </a:rPr>
              <a:t>BLUE SAPPHIRE</a:t>
            </a:r>
          </a:p>
          <a:p>
            <a:pPr marL="0" indent="0" algn="ctr">
              <a:buFontTx/>
              <a:buNone/>
            </a:pPr>
            <a:r>
              <a:rPr lang="en-US" sz="2000">
                <a:solidFill>
                  <a:srgbClr val="FFFFFF"/>
                </a:solidFill>
              </a:rPr>
              <a:t>B. Schreiner 1953</a:t>
            </a:r>
          </a:p>
          <a:p>
            <a:pPr marL="0" indent="0" algn="ctr">
              <a:buFontTx/>
              <a:buNone/>
            </a:pPr>
            <a:r>
              <a:rPr lang="en-US" sz="2000">
                <a:solidFill>
                  <a:srgbClr val="FFFFFF"/>
                </a:solidFill>
              </a:rPr>
              <a:t>TB  40”  E</a:t>
            </a:r>
          </a:p>
          <a:p>
            <a:pPr marL="0" indent="0" algn="ctr">
              <a:buFontTx/>
              <a:buNone/>
            </a:pPr>
            <a:r>
              <a:rPr lang="en-US" sz="2000">
                <a:solidFill>
                  <a:srgbClr val="FFFFFF"/>
                </a:solidFill>
              </a:rPr>
              <a:t>HM   1954</a:t>
            </a:r>
          </a:p>
          <a:p>
            <a:pPr marL="0" indent="0" algn="ctr">
              <a:buFontTx/>
              <a:buNone/>
            </a:pPr>
            <a:r>
              <a:rPr lang="en-US" sz="2000">
                <a:solidFill>
                  <a:srgbClr val="FFFFFF"/>
                </a:solidFill>
              </a:rPr>
              <a:t>AM   1956</a:t>
            </a:r>
          </a:p>
        </p:txBody>
      </p:sp>
      <p:sp>
        <p:nvSpPr>
          <p:cNvPr id="4198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807E7CC-ED93-4E36-9E53-4171EF1ED0B1}" type="slidenum">
              <a:rPr lang="en-US" sz="1600">
                <a:solidFill>
                  <a:schemeClr val="tx1"/>
                </a:solidFill>
                <a:latin typeface="Tahoma" pitchFamily="34" charset="0"/>
              </a:rPr>
              <a:pPr eaLnBrk="1" hangingPunct="1">
                <a:spcBef>
                  <a:spcPct val="50000"/>
                </a:spcBef>
              </a:pPr>
              <a:t>53</a:t>
            </a:fld>
            <a:endParaRPr lang="en-US">
              <a:solidFill>
                <a:schemeClr val="tx1"/>
              </a:solidFill>
            </a:endParaRPr>
          </a:p>
        </p:txBody>
      </p:sp>
      <p:sp>
        <p:nvSpPr>
          <p:cNvPr id="4198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1990" name="Picture 8" descr="blue-sapphire-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36560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ctrTitle" idx="4294967295"/>
          </p:nvPr>
        </p:nvSpPr>
        <p:spPr>
          <a:xfrm>
            <a:off x="685800" y="0"/>
            <a:ext cx="7772400" cy="1143000"/>
          </a:xfrm>
        </p:spPr>
        <p:txBody>
          <a:bodyPr/>
          <a:lstStyle/>
          <a:p>
            <a:r>
              <a:rPr lang="en-US"/>
              <a:t>Dykes Medal - 1959</a:t>
            </a:r>
          </a:p>
        </p:txBody>
      </p:sp>
      <p:sp>
        <p:nvSpPr>
          <p:cNvPr id="43011" name="Rectangle 3"/>
          <p:cNvSpPr>
            <a:spLocks noGrp="1" noChangeArrowheads="1"/>
          </p:cNvSpPr>
          <p:nvPr>
            <p:ph type="subTitle" idx="4294967295"/>
          </p:nvPr>
        </p:nvSpPr>
        <p:spPr>
          <a:xfrm>
            <a:off x="838200" y="2514600"/>
            <a:ext cx="3200400" cy="2133600"/>
          </a:xfrm>
        </p:spPr>
        <p:txBody>
          <a:bodyPr/>
          <a:lstStyle/>
          <a:p>
            <a:pPr marL="0" indent="0" algn="ctr">
              <a:buFontTx/>
              <a:buNone/>
            </a:pPr>
            <a:r>
              <a:rPr lang="en-US" sz="2800">
                <a:solidFill>
                  <a:srgbClr val="FFFFFF"/>
                </a:solidFill>
              </a:rPr>
              <a:t>SWAN BALLET</a:t>
            </a:r>
          </a:p>
          <a:p>
            <a:pPr marL="0" indent="0" algn="ctr">
              <a:buFontTx/>
              <a:buNone/>
            </a:pPr>
            <a:r>
              <a:rPr lang="en-US" sz="2000">
                <a:solidFill>
                  <a:srgbClr val="FFFFFF"/>
                </a:solidFill>
              </a:rPr>
              <a:t>T. Muhlestein 1953</a:t>
            </a:r>
          </a:p>
          <a:p>
            <a:pPr marL="0" indent="0" algn="ctr">
              <a:buFontTx/>
              <a:buNone/>
            </a:pPr>
            <a:r>
              <a:rPr lang="en-US" sz="2000">
                <a:solidFill>
                  <a:srgbClr val="FFFFFF"/>
                </a:solidFill>
              </a:rPr>
              <a:t>TB   40”   ML</a:t>
            </a:r>
          </a:p>
          <a:p>
            <a:pPr marL="0" indent="0" algn="ctr">
              <a:buFontTx/>
              <a:buNone/>
            </a:pPr>
            <a:r>
              <a:rPr lang="en-US" sz="2000">
                <a:solidFill>
                  <a:srgbClr val="FFFFFF"/>
                </a:solidFill>
              </a:rPr>
              <a:t>HM   1955</a:t>
            </a:r>
          </a:p>
          <a:p>
            <a:pPr marL="0" indent="0" algn="ctr">
              <a:buFontTx/>
              <a:buNone/>
            </a:pPr>
            <a:r>
              <a:rPr lang="en-US" sz="2000">
                <a:solidFill>
                  <a:srgbClr val="FFFFFF"/>
                </a:solidFill>
              </a:rPr>
              <a:t>AM   1957</a:t>
            </a:r>
          </a:p>
        </p:txBody>
      </p:sp>
      <p:sp>
        <p:nvSpPr>
          <p:cNvPr id="43013"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C67CB6A-0146-4066-99C8-66B701F73ED5}" type="slidenum">
              <a:rPr lang="en-US" sz="1600">
                <a:solidFill>
                  <a:schemeClr val="tx1"/>
                </a:solidFill>
                <a:latin typeface="Tahoma" pitchFamily="34" charset="0"/>
              </a:rPr>
              <a:pPr eaLnBrk="1" hangingPunct="1">
                <a:spcBef>
                  <a:spcPct val="50000"/>
                </a:spcBef>
              </a:pPr>
              <a:t>54</a:t>
            </a:fld>
            <a:endParaRPr lang="en-US">
              <a:solidFill>
                <a:schemeClr val="tx1"/>
              </a:solidFill>
            </a:endParaRPr>
          </a:p>
        </p:txBody>
      </p:sp>
      <p:sp>
        <p:nvSpPr>
          <p:cNvPr id="43014"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3015" name="Picture 7" descr="F:\swan-ballet-muH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76400"/>
            <a:ext cx="4410075" cy="44100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ctrTitle" idx="4294967295"/>
          </p:nvPr>
        </p:nvSpPr>
        <p:spPr>
          <a:xfrm>
            <a:off x="685800" y="0"/>
            <a:ext cx="7772400" cy="1143000"/>
          </a:xfrm>
        </p:spPr>
        <p:txBody>
          <a:bodyPr/>
          <a:lstStyle/>
          <a:p>
            <a:r>
              <a:rPr lang="en-US"/>
              <a:t>Dykes Medal - 1961</a:t>
            </a:r>
          </a:p>
        </p:txBody>
      </p:sp>
      <p:sp>
        <p:nvSpPr>
          <p:cNvPr id="44035" name="Rectangle 3"/>
          <p:cNvSpPr>
            <a:spLocks noGrp="1" noChangeArrowheads="1"/>
          </p:cNvSpPr>
          <p:nvPr>
            <p:ph type="subTitle" idx="4294967295"/>
          </p:nvPr>
        </p:nvSpPr>
        <p:spPr>
          <a:xfrm>
            <a:off x="838200" y="2514600"/>
            <a:ext cx="3429000" cy="2057400"/>
          </a:xfrm>
        </p:spPr>
        <p:txBody>
          <a:bodyPr/>
          <a:lstStyle/>
          <a:p>
            <a:pPr marL="0" indent="0" algn="ctr">
              <a:buFontTx/>
              <a:buNone/>
            </a:pPr>
            <a:r>
              <a:rPr lang="en-US" sz="2800">
                <a:solidFill>
                  <a:srgbClr val="FFFFFF"/>
                </a:solidFill>
              </a:rPr>
              <a:t>ELEANOR’S PRIDE</a:t>
            </a:r>
          </a:p>
          <a:p>
            <a:pPr marL="0" indent="0" algn="ctr">
              <a:buFontTx/>
              <a:buNone/>
            </a:pPr>
            <a:r>
              <a:rPr lang="en-US" sz="2000">
                <a:solidFill>
                  <a:srgbClr val="FFFFFF"/>
                </a:solidFill>
              </a:rPr>
              <a:t>E. Watkins 1952</a:t>
            </a:r>
          </a:p>
          <a:p>
            <a:pPr marL="0" indent="0" algn="ctr">
              <a:buFontTx/>
              <a:buNone/>
            </a:pPr>
            <a:r>
              <a:rPr lang="en-US" sz="2000">
                <a:solidFill>
                  <a:srgbClr val="FFFFFF"/>
                </a:solidFill>
              </a:rPr>
              <a:t>TB   41”   M</a:t>
            </a:r>
          </a:p>
          <a:p>
            <a:pPr marL="0" indent="0" algn="ctr">
              <a:buFontTx/>
              <a:buNone/>
            </a:pPr>
            <a:r>
              <a:rPr lang="en-US" sz="2000">
                <a:solidFill>
                  <a:srgbClr val="FFFFFF"/>
                </a:solidFill>
              </a:rPr>
              <a:t>HM   1956</a:t>
            </a:r>
          </a:p>
          <a:p>
            <a:pPr marL="0" indent="0" algn="ctr">
              <a:buFontTx/>
              <a:buNone/>
            </a:pPr>
            <a:r>
              <a:rPr lang="en-US" sz="2000">
                <a:solidFill>
                  <a:srgbClr val="FFFFFF"/>
                </a:solidFill>
              </a:rPr>
              <a:t>AM   1958</a:t>
            </a:r>
          </a:p>
        </p:txBody>
      </p:sp>
      <p:sp>
        <p:nvSpPr>
          <p:cNvPr id="4403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E10C6AD-B4A5-4645-8AD6-8302AC05C6FB}" type="slidenum">
              <a:rPr lang="en-US" sz="1600">
                <a:solidFill>
                  <a:schemeClr val="tx1"/>
                </a:solidFill>
                <a:latin typeface="Tahoma" pitchFamily="34" charset="0"/>
              </a:rPr>
              <a:pPr eaLnBrk="1" hangingPunct="1">
                <a:spcBef>
                  <a:spcPct val="50000"/>
                </a:spcBef>
              </a:pPr>
              <a:t>55</a:t>
            </a:fld>
            <a:endParaRPr lang="en-US">
              <a:solidFill>
                <a:schemeClr val="tx1"/>
              </a:solidFill>
            </a:endParaRPr>
          </a:p>
        </p:txBody>
      </p:sp>
      <p:sp>
        <p:nvSpPr>
          <p:cNvPr id="4403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4038" name="Picture 8" descr="eleanor's-pride-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363913" cy="45751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685800" y="0"/>
            <a:ext cx="7772400" cy="1143000"/>
          </a:xfrm>
        </p:spPr>
        <p:txBody>
          <a:bodyPr/>
          <a:lstStyle/>
          <a:p>
            <a:r>
              <a:rPr lang="en-US"/>
              <a:t>Dykes Medal - 1962</a:t>
            </a:r>
          </a:p>
        </p:txBody>
      </p:sp>
      <p:sp>
        <p:nvSpPr>
          <p:cNvPr id="45059" name="Rectangle 3"/>
          <p:cNvSpPr>
            <a:spLocks noGrp="1" noChangeArrowheads="1"/>
          </p:cNvSpPr>
          <p:nvPr>
            <p:ph type="subTitle" idx="4294967295"/>
          </p:nvPr>
        </p:nvSpPr>
        <p:spPr>
          <a:xfrm>
            <a:off x="457200" y="2514600"/>
            <a:ext cx="3657600" cy="2057400"/>
          </a:xfrm>
        </p:spPr>
        <p:txBody>
          <a:bodyPr/>
          <a:lstStyle/>
          <a:p>
            <a:pPr marL="0" indent="0" algn="ctr">
              <a:buFontTx/>
              <a:buNone/>
            </a:pPr>
            <a:r>
              <a:rPr lang="en-US" sz="2800">
                <a:solidFill>
                  <a:srgbClr val="FFFFFF"/>
                </a:solidFill>
              </a:rPr>
              <a:t>WHOLE CLOTH</a:t>
            </a:r>
          </a:p>
          <a:p>
            <a:pPr marL="0" indent="0" algn="ctr">
              <a:buFontTx/>
              <a:buNone/>
            </a:pPr>
            <a:r>
              <a:rPr lang="en-US" sz="2000">
                <a:solidFill>
                  <a:srgbClr val="FFFFFF"/>
                </a:solidFill>
              </a:rPr>
              <a:t>P. Cook 1956</a:t>
            </a:r>
          </a:p>
          <a:p>
            <a:pPr marL="0" indent="0" algn="ctr">
              <a:buFontTx/>
              <a:buNone/>
            </a:pPr>
            <a:r>
              <a:rPr lang="en-US" sz="2000">
                <a:solidFill>
                  <a:srgbClr val="FFFFFF"/>
                </a:solidFill>
              </a:rPr>
              <a:t>TB   36”   M</a:t>
            </a:r>
          </a:p>
          <a:p>
            <a:pPr marL="0" indent="0" algn="ctr">
              <a:buFontTx/>
              <a:buNone/>
            </a:pPr>
            <a:r>
              <a:rPr lang="en-US" sz="2000">
                <a:solidFill>
                  <a:srgbClr val="FFFFFF"/>
                </a:solidFill>
              </a:rPr>
              <a:t>HM   1958</a:t>
            </a:r>
          </a:p>
          <a:p>
            <a:pPr marL="0" indent="0" algn="ctr">
              <a:buFontTx/>
              <a:buNone/>
            </a:pPr>
            <a:r>
              <a:rPr lang="en-US" sz="2000">
                <a:solidFill>
                  <a:srgbClr val="FFFFFF"/>
                </a:solidFill>
              </a:rPr>
              <a:t>AM   1960</a:t>
            </a:r>
          </a:p>
        </p:txBody>
      </p:sp>
      <p:sp>
        <p:nvSpPr>
          <p:cNvPr id="45061"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E1D9B68-DF9E-4843-9074-5275AD8D3521}" type="slidenum">
              <a:rPr lang="en-US" sz="1600">
                <a:solidFill>
                  <a:schemeClr val="tx1"/>
                </a:solidFill>
                <a:latin typeface="Tahoma" pitchFamily="34" charset="0"/>
              </a:rPr>
              <a:pPr eaLnBrk="1" hangingPunct="1">
                <a:spcBef>
                  <a:spcPct val="50000"/>
                </a:spcBef>
              </a:pPr>
              <a:t>56</a:t>
            </a:fld>
            <a:endParaRPr lang="en-US">
              <a:solidFill>
                <a:schemeClr val="tx1"/>
              </a:solidFill>
            </a:endParaRPr>
          </a:p>
        </p:txBody>
      </p:sp>
      <p:sp>
        <p:nvSpPr>
          <p:cNvPr id="45062"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5063" name="Picture 7" descr="F:\whole-cloth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4552950" cy="4552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685800" y="0"/>
            <a:ext cx="7772400" cy="1143000"/>
          </a:xfrm>
        </p:spPr>
        <p:txBody>
          <a:bodyPr/>
          <a:lstStyle/>
          <a:p>
            <a:r>
              <a:rPr lang="en-US"/>
              <a:t>Dykes Medal - 1963</a:t>
            </a:r>
          </a:p>
        </p:txBody>
      </p:sp>
      <p:sp>
        <p:nvSpPr>
          <p:cNvPr id="46083" name="Rectangle 3"/>
          <p:cNvSpPr>
            <a:spLocks noGrp="1" noChangeArrowheads="1"/>
          </p:cNvSpPr>
          <p:nvPr>
            <p:ph type="subTitle" idx="4294967295"/>
          </p:nvPr>
        </p:nvSpPr>
        <p:spPr>
          <a:xfrm>
            <a:off x="609600" y="2133600"/>
            <a:ext cx="3124200" cy="2514600"/>
          </a:xfrm>
        </p:spPr>
        <p:txBody>
          <a:bodyPr/>
          <a:lstStyle/>
          <a:p>
            <a:pPr marL="0" indent="0" algn="ctr">
              <a:buFontTx/>
              <a:buNone/>
            </a:pPr>
            <a:r>
              <a:rPr lang="en-US" sz="2800">
                <a:solidFill>
                  <a:srgbClr val="FFFFFF"/>
                </a:solidFill>
              </a:rPr>
              <a:t>AMETHYST </a:t>
            </a:r>
          </a:p>
          <a:p>
            <a:pPr marL="0" indent="0" algn="ctr">
              <a:buFontTx/>
              <a:buNone/>
            </a:pPr>
            <a:r>
              <a:rPr lang="en-US" sz="2800">
                <a:solidFill>
                  <a:srgbClr val="FFFFFF"/>
                </a:solidFill>
              </a:rPr>
              <a:t>FLAME</a:t>
            </a:r>
          </a:p>
          <a:p>
            <a:pPr marL="0" indent="0" algn="ctr">
              <a:buFontTx/>
              <a:buNone/>
            </a:pPr>
            <a:r>
              <a:rPr lang="en-US" sz="2000">
                <a:solidFill>
                  <a:srgbClr val="FFFFFF"/>
                </a:solidFill>
              </a:rPr>
              <a:t>R. Schreiner 1954</a:t>
            </a:r>
          </a:p>
          <a:p>
            <a:pPr marL="0" indent="0" algn="ctr">
              <a:buFontTx/>
              <a:buNone/>
            </a:pPr>
            <a:r>
              <a:rPr lang="en-US" sz="2000">
                <a:solidFill>
                  <a:srgbClr val="FFFFFF"/>
                </a:solidFill>
              </a:rPr>
              <a:t>TB</a:t>
            </a:r>
          </a:p>
          <a:p>
            <a:pPr marL="0" indent="0" algn="ctr">
              <a:buFontTx/>
              <a:buNone/>
            </a:pPr>
            <a:r>
              <a:rPr lang="en-US" sz="2000">
                <a:solidFill>
                  <a:srgbClr val="FFFFFF"/>
                </a:solidFill>
              </a:rPr>
              <a:t>HM   1958</a:t>
            </a:r>
          </a:p>
          <a:p>
            <a:pPr marL="0" indent="0" algn="ctr">
              <a:buFontTx/>
              <a:buNone/>
            </a:pPr>
            <a:r>
              <a:rPr lang="en-US" sz="2000">
                <a:solidFill>
                  <a:srgbClr val="FFFFFF"/>
                </a:solidFill>
              </a:rPr>
              <a:t>AM   1960</a:t>
            </a:r>
          </a:p>
        </p:txBody>
      </p:sp>
      <p:sp>
        <p:nvSpPr>
          <p:cNvPr id="4608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7900520-23DC-4985-8477-A3F3829FB850}" type="slidenum">
              <a:rPr lang="en-US" sz="1600">
                <a:solidFill>
                  <a:schemeClr val="tx1"/>
                </a:solidFill>
                <a:latin typeface="Tahoma" pitchFamily="34" charset="0"/>
              </a:rPr>
              <a:pPr eaLnBrk="1" hangingPunct="1">
                <a:spcBef>
                  <a:spcPct val="50000"/>
                </a:spcBef>
              </a:pPr>
              <a:t>57</a:t>
            </a:fld>
            <a:endParaRPr lang="en-US">
              <a:solidFill>
                <a:schemeClr val="tx1"/>
              </a:solidFill>
            </a:endParaRPr>
          </a:p>
        </p:txBody>
      </p:sp>
      <p:sp>
        <p:nvSpPr>
          <p:cNvPr id="4608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6086" name="Picture 8" descr="amethyst-flame-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4570413" cy="43878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a:xfrm>
            <a:off x="685800" y="0"/>
            <a:ext cx="7772400" cy="1143000"/>
          </a:xfrm>
        </p:spPr>
        <p:txBody>
          <a:bodyPr/>
          <a:lstStyle/>
          <a:p>
            <a:r>
              <a:rPr lang="en-US"/>
              <a:t>Dykes Medal - 1964</a:t>
            </a:r>
          </a:p>
        </p:txBody>
      </p:sp>
      <p:sp>
        <p:nvSpPr>
          <p:cNvPr id="47107" name="Rectangle 3"/>
          <p:cNvSpPr>
            <a:spLocks noGrp="1" noChangeArrowheads="1"/>
          </p:cNvSpPr>
          <p:nvPr>
            <p:ph type="subTitle" idx="4294967295"/>
          </p:nvPr>
        </p:nvSpPr>
        <p:spPr>
          <a:xfrm>
            <a:off x="381000" y="2514600"/>
            <a:ext cx="3505200" cy="2057400"/>
          </a:xfrm>
        </p:spPr>
        <p:txBody>
          <a:bodyPr/>
          <a:lstStyle/>
          <a:p>
            <a:pPr marL="0" indent="0" algn="ctr">
              <a:buFontTx/>
              <a:buNone/>
            </a:pPr>
            <a:r>
              <a:rPr lang="en-US" sz="2800">
                <a:solidFill>
                  <a:srgbClr val="FFFFFF"/>
                </a:solidFill>
              </a:rPr>
              <a:t>ALLEGIANCE</a:t>
            </a:r>
            <a:endParaRPr lang="en-US" sz="2000">
              <a:solidFill>
                <a:srgbClr val="FFFFFF"/>
              </a:solidFill>
            </a:endParaRPr>
          </a:p>
          <a:p>
            <a:pPr marL="0" indent="0" algn="ctr">
              <a:buFontTx/>
              <a:buNone/>
            </a:pPr>
            <a:r>
              <a:rPr lang="en-US" sz="2000">
                <a:solidFill>
                  <a:srgbClr val="FFFFFF"/>
                </a:solidFill>
              </a:rPr>
              <a:t>P. Cook 1957</a:t>
            </a:r>
          </a:p>
          <a:p>
            <a:pPr marL="0" indent="0" algn="ctr">
              <a:buFontTx/>
              <a:buNone/>
            </a:pPr>
            <a:r>
              <a:rPr lang="en-US" sz="2000">
                <a:solidFill>
                  <a:srgbClr val="FFFFFF"/>
                </a:solidFill>
              </a:rPr>
              <a:t>TB   38”   M</a:t>
            </a:r>
          </a:p>
          <a:p>
            <a:pPr marL="0" indent="0" algn="ctr">
              <a:buFontTx/>
              <a:buNone/>
            </a:pPr>
            <a:r>
              <a:rPr lang="en-US" sz="2000">
                <a:solidFill>
                  <a:srgbClr val="FFFFFF"/>
                </a:solidFill>
              </a:rPr>
              <a:t>HM   1958</a:t>
            </a:r>
          </a:p>
          <a:p>
            <a:pPr marL="0" indent="0" algn="ctr">
              <a:buFontTx/>
              <a:buNone/>
            </a:pPr>
            <a:r>
              <a:rPr lang="en-US" sz="2000">
                <a:solidFill>
                  <a:srgbClr val="FFFFFF"/>
                </a:solidFill>
              </a:rPr>
              <a:t>AM   1960</a:t>
            </a:r>
          </a:p>
        </p:txBody>
      </p:sp>
      <p:sp>
        <p:nvSpPr>
          <p:cNvPr id="4710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68B5B47-2C26-4F02-8409-D6E06C42EB44}" type="slidenum">
              <a:rPr lang="en-US" sz="1600">
                <a:solidFill>
                  <a:schemeClr val="tx1"/>
                </a:solidFill>
                <a:latin typeface="Tahoma" pitchFamily="34" charset="0"/>
              </a:rPr>
              <a:pPr eaLnBrk="1" hangingPunct="1">
                <a:spcBef>
                  <a:spcPct val="50000"/>
                </a:spcBef>
              </a:pPr>
              <a:t>58</a:t>
            </a:fld>
            <a:endParaRPr lang="en-US">
              <a:solidFill>
                <a:schemeClr val="tx1"/>
              </a:solidFill>
            </a:endParaRPr>
          </a:p>
        </p:txBody>
      </p:sp>
      <p:sp>
        <p:nvSpPr>
          <p:cNvPr id="4710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7110" name="Picture 9" descr="allegianc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685800" y="0"/>
            <a:ext cx="7772400" cy="1143000"/>
          </a:xfrm>
        </p:spPr>
        <p:txBody>
          <a:bodyPr/>
          <a:lstStyle/>
          <a:p>
            <a:r>
              <a:rPr lang="en-US"/>
              <a:t>Dykes Medal - 1965</a:t>
            </a:r>
          </a:p>
        </p:txBody>
      </p:sp>
      <p:sp>
        <p:nvSpPr>
          <p:cNvPr id="48131" name="Rectangle 3"/>
          <p:cNvSpPr>
            <a:spLocks noGrp="1" noChangeArrowheads="1"/>
          </p:cNvSpPr>
          <p:nvPr>
            <p:ph type="subTitle" idx="4294967295"/>
          </p:nvPr>
        </p:nvSpPr>
        <p:spPr>
          <a:xfrm>
            <a:off x="685800" y="2133600"/>
            <a:ext cx="3429000" cy="3505200"/>
          </a:xfrm>
        </p:spPr>
        <p:txBody>
          <a:bodyPr/>
          <a:lstStyle/>
          <a:p>
            <a:pPr marL="0" indent="0" algn="ctr">
              <a:buFontTx/>
              <a:buNone/>
            </a:pPr>
            <a:r>
              <a:rPr lang="en-US" sz="2800">
                <a:solidFill>
                  <a:srgbClr val="FFFFFF"/>
                </a:solidFill>
              </a:rPr>
              <a:t>PACIFIC </a:t>
            </a:r>
          </a:p>
          <a:p>
            <a:pPr marL="0" indent="0" algn="ctr">
              <a:buFontTx/>
              <a:buNone/>
            </a:pPr>
            <a:r>
              <a:rPr lang="en-US" sz="2800">
                <a:solidFill>
                  <a:srgbClr val="FFFFFF"/>
                </a:solidFill>
              </a:rPr>
              <a:t>PANORAMA</a:t>
            </a:r>
          </a:p>
          <a:p>
            <a:pPr marL="0" indent="0" algn="ctr">
              <a:buFontTx/>
              <a:buNone/>
            </a:pPr>
            <a:r>
              <a:rPr lang="en-US" sz="2000">
                <a:solidFill>
                  <a:srgbClr val="FFFFFF"/>
                </a:solidFill>
              </a:rPr>
              <a:t>N. Sexton 1960</a:t>
            </a:r>
          </a:p>
          <a:p>
            <a:pPr marL="0" indent="0" algn="ctr">
              <a:buFontTx/>
              <a:buNone/>
            </a:pPr>
            <a:r>
              <a:rPr lang="en-US" sz="2000">
                <a:solidFill>
                  <a:srgbClr val="FFFFFF"/>
                </a:solidFill>
              </a:rPr>
              <a:t>TB  40”  M</a:t>
            </a:r>
          </a:p>
          <a:p>
            <a:pPr marL="0" indent="0" algn="ctr">
              <a:buFontTx/>
              <a:buNone/>
            </a:pPr>
            <a:r>
              <a:rPr lang="en-US" sz="2000">
                <a:solidFill>
                  <a:srgbClr val="FFFFFF"/>
                </a:solidFill>
              </a:rPr>
              <a:t>HC   1960</a:t>
            </a:r>
          </a:p>
          <a:p>
            <a:pPr marL="0" indent="0" algn="ctr">
              <a:buFontTx/>
              <a:buNone/>
            </a:pPr>
            <a:r>
              <a:rPr lang="en-US" sz="2000">
                <a:solidFill>
                  <a:srgbClr val="FFFFFF"/>
                </a:solidFill>
              </a:rPr>
              <a:t>HM   1961</a:t>
            </a:r>
          </a:p>
          <a:p>
            <a:pPr marL="0" indent="0" algn="ctr">
              <a:buFontTx/>
              <a:buNone/>
            </a:pPr>
            <a:r>
              <a:rPr lang="en-US" sz="2000">
                <a:solidFill>
                  <a:srgbClr val="FFFFFF"/>
                </a:solidFill>
              </a:rPr>
              <a:t>JC   1961</a:t>
            </a:r>
          </a:p>
          <a:p>
            <a:pPr marL="0" indent="0" algn="ctr">
              <a:buFontTx/>
              <a:buNone/>
            </a:pPr>
            <a:r>
              <a:rPr lang="en-US" sz="2000">
                <a:solidFill>
                  <a:srgbClr val="FFFFFF"/>
                </a:solidFill>
              </a:rPr>
              <a:t>JC   1962</a:t>
            </a:r>
          </a:p>
          <a:p>
            <a:pPr marL="0" indent="0" algn="ctr">
              <a:buFontTx/>
              <a:buNone/>
            </a:pPr>
            <a:r>
              <a:rPr lang="en-US" sz="2000">
                <a:solidFill>
                  <a:srgbClr val="FFFFFF"/>
                </a:solidFill>
              </a:rPr>
              <a:t>AM   1963</a:t>
            </a:r>
          </a:p>
        </p:txBody>
      </p:sp>
      <p:sp>
        <p:nvSpPr>
          <p:cNvPr id="4813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1FAB13A-0B52-4610-9661-3F04F380582C}" type="slidenum">
              <a:rPr lang="en-US" sz="1600">
                <a:solidFill>
                  <a:schemeClr val="tx1"/>
                </a:solidFill>
                <a:latin typeface="Tahoma" pitchFamily="34" charset="0"/>
              </a:rPr>
              <a:pPr eaLnBrk="1" hangingPunct="1">
                <a:spcBef>
                  <a:spcPct val="50000"/>
                </a:spcBef>
              </a:pPr>
              <a:t>59</a:t>
            </a:fld>
            <a:endParaRPr lang="en-US">
              <a:solidFill>
                <a:schemeClr val="tx1"/>
              </a:solidFill>
            </a:endParaRPr>
          </a:p>
        </p:txBody>
      </p:sp>
      <p:sp>
        <p:nvSpPr>
          <p:cNvPr id="4813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8134" name="Picture 8" descr="pacific-panorama-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050"/>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7171" name="Text Box 2057"/>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2957B1F-3DEE-4248-B5F1-CC8E1BAC9BF2}" type="slidenum">
              <a:rPr lang="en-US" sz="1600">
                <a:solidFill>
                  <a:schemeClr val="tx1"/>
                </a:solidFill>
                <a:latin typeface="Tahoma" pitchFamily="34" charset="0"/>
              </a:rPr>
              <a:pPr eaLnBrk="1" hangingPunct="1">
                <a:spcBef>
                  <a:spcPct val="50000"/>
                </a:spcBef>
              </a:pPr>
              <a:t>6</a:t>
            </a:fld>
            <a:endParaRPr lang="en-US">
              <a:solidFill>
                <a:schemeClr val="tx1"/>
              </a:solidFill>
            </a:endParaRPr>
          </a:p>
        </p:txBody>
      </p:sp>
      <p:sp>
        <p:nvSpPr>
          <p:cNvPr id="7172" name="Rectangle 2058"/>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7173" name="Rectangle 2060"/>
          <p:cNvSpPr>
            <a:spLocks noChangeArrowheads="1"/>
          </p:cNvSpPr>
          <p:nvPr/>
        </p:nvSpPr>
        <p:spPr bwMode="auto">
          <a:xfrm>
            <a:off x="914400" y="15240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sz="2800" dirty="0"/>
              <a:t>"The Iris Society of England was particularly active in 1927. After long discussion, its officers decided on a suitable memorial medal to W. R. Dykes, the author of </a:t>
            </a:r>
            <a:r>
              <a:rPr lang="en-US" sz="2800" i="1" dirty="0"/>
              <a:t>The Genus Iris</a:t>
            </a:r>
            <a:r>
              <a:rPr lang="en-US" sz="2800" dirty="0"/>
              <a:t>, who shortly after becoming secretary of the Royal Horticultural Society, had been killed in an automobile accident, or as the British express it, "by a lorry."   </a:t>
            </a:r>
          </a:p>
        </p:txBody>
      </p:sp>
    </p:spTree>
  </p:cSld>
  <p:clrMapOvr>
    <a:masterClrMapping/>
  </p:clrMapOvr>
  <p:transition spd="med" advTm="1000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ctrTitle" idx="4294967295"/>
          </p:nvPr>
        </p:nvSpPr>
        <p:spPr>
          <a:xfrm>
            <a:off x="685800" y="0"/>
            <a:ext cx="7772400" cy="1143000"/>
          </a:xfrm>
        </p:spPr>
        <p:txBody>
          <a:bodyPr/>
          <a:lstStyle/>
          <a:p>
            <a:r>
              <a:rPr lang="en-US"/>
              <a:t>Dykes Medal - 1966</a:t>
            </a:r>
          </a:p>
        </p:txBody>
      </p:sp>
      <p:sp>
        <p:nvSpPr>
          <p:cNvPr id="49155" name="Rectangle 3"/>
          <p:cNvSpPr>
            <a:spLocks noGrp="1" noChangeArrowheads="1"/>
          </p:cNvSpPr>
          <p:nvPr>
            <p:ph type="subTitle" idx="4294967295"/>
          </p:nvPr>
        </p:nvSpPr>
        <p:spPr>
          <a:xfrm>
            <a:off x="609600" y="2133600"/>
            <a:ext cx="3200400" cy="3505200"/>
          </a:xfrm>
        </p:spPr>
        <p:txBody>
          <a:bodyPr/>
          <a:lstStyle/>
          <a:p>
            <a:pPr marL="0" indent="0" algn="ctr">
              <a:buFontTx/>
              <a:buNone/>
            </a:pPr>
            <a:r>
              <a:rPr lang="en-US" sz="2800">
                <a:solidFill>
                  <a:srgbClr val="FFFFFF"/>
                </a:solidFill>
              </a:rPr>
              <a:t>RIPPLING </a:t>
            </a:r>
          </a:p>
          <a:p>
            <a:pPr marL="0" indent="0" algn="ctr">
              <a:buFontTx/>
              <a:buNone/>
            </a:pPr>
            <a:r>
              <a:rPr lang="en-US" sz="2800">
                <a:solidFill>
                  <a:srgbClr val="FFFFFF"/>
                </a:solidFill>
              </a:rPr>
              <a:t>WATERS</a:t>
            </a:r>
          </a:p>
          <a:p>
            <a:pPr marL="0" indent="0" algn="ctr">
              <a:buFontTx/>
              <a:buNone/>
            </a:pPr>
            <a:r>
              <a:rPr lang="en-US" sz="2000">
                <a:solidFill>
                  <a:srgbClr val="FFFFFF"/>
                </a:solidFill>
              </a:rPr>
              <a:t>O. Fay 1961</a:t>
            </a:r>
          </a:p>
          <a:p>
            <a:pPr marL="0" indent="0" algn="ctr">
              <a:buFontTx/>
              <a:buNone/>
            </a:pPr>
            <a:r>
              <a:rPr lang="en-US" sz="2000">
                <a:solidFill>
                  <a:srgbClr val="FFFFFF"/>
                </a:solidFill>
              </a:rPr>
              <a:t>TB  37”  M</a:t>
            </a:r>
          </a:p>
          <a:p>
            <a:pPr marL="0" indent="0" algn="ctr">
              <a:buFontTx/>
              <a:buNone/>
            </a:pPr>
            <a:r>
              <a:rPr lang="en-US" sz="2000">
                <a:solidFill>
                  <a:srgbClr val="FFFFFF"/>
                </a:solidFill>
              </a:rPr>
              <a:t>HC   1960</a:t>
            </a:r>
          </a:p>
          <a:p>
            <a:pPr marL="0" indent="0" algn="ctr">
              <a:buFontTx/>
              <a:buNone/>
            </a:pPr>
            <a:r>
              <a:rPr lang="en-US" sz="2000">
                <a:solidFill>
                  <a:srgbClr val="FFFFFF"/>
                </a:solidFill>
              </a:rPr>
              <a:t>HM   1962</a:t>
            </a:r>
          </a:p>
          <a:p>
            <a:pPr marL="0" indent="0" algn="ctr">
              <a:buFontTx/>
              <a:buNone/>
            </a:pPr>
            <a:r>
              <a:rPr lang="en-US" sz="2000">
                <a:solidFill>
                  <a:srgbClr val="FFFFFF"/>
                </a:solidFill>
              </a:rPr>
              <a:t>JC   1962</a:t>
            </a:r>
          </a:p>
          <a:p>
            <a:pPr marL="0" indent="0" algn="ctr">
              <a:buFontTx/>
              <a:buNone/>
            </a:pPr>
            <a:r>
              <a:rPr lang="en-US" sz="2000">
                <a:solidFill>
                  <a:srgbClr val="FFFFFF"/>
                </a:solidFill>
              </a:rPr>
              <a:t>JC   1963</a:t>
            </a:r>
          </a:p>
          <a:p>
            <a:pPr marL="0" indent="0" algn="ctr">
              <a:buFontTx/>
              <a:buNone/>
            </a:pPr>
            <a:r>
              <a:rPr lang="en-US" sz="2000">
                <a:solidFill>
                  <a:srgbClr val="FFFFFF"/>
                </a:solidFill>
              </a:rPr>
              <a:t>AM   1964   </a:t>
            </a:r>
          </a:p>
        </p:txBody>
      </p:sp>
      <p:sp>
        <p:nvSpPr>
          <p:cNvPr id="4915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F152C8E-2C38-48F8-B246-ED5620E90551}" type="slidenum">
              <a:rPr lang="en-US" sz="1600">
                <a:solidFill>
                  <a:schemeClr val="tx1"/>
                </a:solidFill>
                <a:latin typeface="Tahoma" pitchFamily="34" charset="0"/>
              </a:rPr>
              <a:pPr eaLnBrk="1" hangingPunct="1">
                <a:spcBef>
                  <a:spcPct val="50000"/>
                </a:spcBef>
              </a:pPr>
              <a:t>60</a:t>
            </a:fld>
            <a:endParaRPr lang="en-US">
              <a:solidFill>
                <a:schemeClr val="tx1"/>
              </a:solidFill>
            </a:endParaRPr>
          </a:p>
        </p:txBody>
      </p:sp>
      <p:sp>
        <p:nvSpPr>
          <p:cNvPr id="4915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49159" name="Picture 7" descr="C:\Documents and Settings\GBS\My Documents\AIS\PHOTOS\HIPS-Historics\HIPS\rippling-wa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006850" cy="4343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685800" y="0"/>
            <a:ext cx="7772400" cy="1143000"/>
          </a:xfrm>
        </p:spPr>
        <p:txBody>
          <a:bodyPr/>
          <a:lstStyle/>
          <a:p>
            <a:r>
              <a:rPr lang="en-US"/>
              <a:t>Dykes Medal - 1967</a:t>
            </a:r>
          </a:p>
        </p:txBody>
      </p:sp>
      <p:sp>
        <p:nvSpPr>
          <p:cNvPr id="50179" name="Rectangle 3"/>
          <p:cNvSpPr>
            <a:spLocks noGrp="1" noChangeArrowheads="1"/>
          </p:cNvSpPr>
          <p:nvPr>
            <p:ph type="subTitle" idx="4294967295"/>
          </p:nvPr>
        </p:nvSpPr>
        <p:spPr>
          <a:xfrm>
            <a:off x="457200" y="1905000"/>
            <a:ext cx="3581400" cy="4267200"/>
          </a:xfrm>
        </p:spPr>
        <p:txBody>
          <a:bodyPr/>
          <a:lstStyle/>
          <a:p>
            <a:pPr marL="0" indent="0" algn="ctr">
              <a:buFontTx/>
              <a:buNone/>
            </a:pPr>
            <a:r>
              <a:rPr lang="en-US" sz="2800">
                <a:solidFill>
                  <a:srgbClr val="FFFFFF"/>
                </a:solidFill>
              </a:rPr>
              <a:t>WINTER </a:t>
            </a:r>
          </a:p>
          <a:p>
            <a:pPr marL="0" indent="0" algn="ctr">
              <a:buFontTx/>
              <a:buNone/>
            </a:pPr>
            <a:r>
              <a:rPr lang="en-US" sz="2800">
                <a:solidFill>
                  <a:srgbClr val="FFFFFF"/>
                </a:solidFill>
              </a:rPr>
              <a:t>OLYMPICS</a:t>
            </a:r>
          </a:p>
          <a:p>
            <a:pPr marL="0" indent="0" algn="ctr">
              <a:buFontTx/>
              <a:buNone/>
            </a:pPr>
            <a:r>
              <a:rPr lang="en-US" sz="2000">
                <a:solidFill>
                  <a:srgbClr val="FFFFFF"/>
                </a:solidFill>
              </a:rPr>
              <a:t>O. Brown 1961</a:t>
            </a:r>
          </a:p>
          <a:p>
            <a:pPr marL="0" indent="0" algn="ctr">
              <a:buFontTx/>
              <a:buNone/>
            </a:pPr>
            <a:r>
              <a:rPr lang="en-US" sz="2000">
                <a:solidFill>
                  <a:srgbClr val="FFFFFF"/>
                </a:solidFill>
              </a:rPr>
              <a:t>TB  37”  EM</a:t>
            </a:r>
          </a:p>
          <a:p>
            <a:pPr marL="0" indent="0" algn="ctr">
              <a:buFontTx/>
              <a:buNone/>
            </a:pPr>
            <a:r>
              <a:rPr lang="en-US" sz="2000">
                <a:solidFill>
                  <a:srgbClr val="FFFFFF"/>
                </a:solidFill>
              </a:rPr>
              <a:t>HC   1961</a:t>
            </a:r>
          </a:p>
          <a:p>
            <a:pPr marL="0" indent="0" algn="ctr">
              <a:buFontTx/>
              <a:buNone/>
            </a:pPr>
            <a:r>
              <a:rPr lang="en-US" sz="2000">
                <a:solidFill>
                  <a:srgbClr val="FFFFFF"/>
                </a:solidFill>
              </a:rPr>
              <a:t>HM   1964</a:t>
            </a:r>
          </a:p>
          <a:p>
            <a:pPr marL="0" indent="0" algn="ctr">
              <a:buFontTx/>
              <a:buNone/>
            </a:pPr>
            <a:r>
              <a:rPr lang="en-US" sz="2000">
                <a:solidFill>
                  <a:srgbClr val="FFFFFF"/>
                </a:solidFill>
              </a:rPr>
              <a:t>JC   1964</a:t>
            </a:r>
          </a:p>
          <a:p>
            <a:pPr marL="0" indent="0" algn="ctr">
              <a:buFontTx/>
              <a:buNone/>
            </a:pPr>
            <a:r>
              <a:rPr lang="en-US" sz="2000">
                <a:solidFill>
                  <a:srgbClr val="FFFFFF"/>
                </a:solidFill>
              </a:rPr>
              <a:t>JC   1965</a:t>
            </a:r>
          </a:p>
          <a:p>
            <a:pPr marL="0" indent="0" algn="ctr">
              <a:buFontTx/>
              <a:buNone/>
            </a:pPr>
            <a:r>
              <a:rPr lang="en-US" sz="2000">
                <a:solidFill>
                  <a:srgbClr val="FFFFFF"/>
                </a:solidFill>
              </a:rPr>
              <a:t>CLARA REECE CUP 1966</a:t>
            </a:r>
          </a:p>
          <a:p>
            <a:pPr marL="0" indent="0" algn="ctr">
              <a:buFontTx/>
              <a:buNone/>
            </a:pPr>
            <a:r>
              <a:rPr lang="en-US" sz="2000">
                <a:solidFill>
                  <a:srgbClr val="FFFFFF"/>
                </a:solidFill>
              </a:rPr>
              <a:t>AM   1966</a:t>
            </a:r>
          </a:p>
        </p:txBody>
      </p:sp>
      <p:sp>
        <p:nvSpPr>
          <p:cNvPr id="5018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0F840C5-2CF4-4A03-B29C-44291966E7FB}" type="slidenum">
              <a:rPr lang="en-US" sz="1600">
                <a:solidFill>
                  <a:schemeClr val="tx1"/>
                </a:solidFill>
                <a:latin typeface="Tahoma" pitchFamily="34" charset="0"/>
              </a:rPr>
              <a:pPr eaLnBrk="1" hangingPunct="1">
                <a:spcBef>
                  <a:spcPct val="50000"/>
                </a:spcBef>
              </a:pPr>
              <a:t>61</a:t>
            </a:fld>
            <a:endParaRPr lang="en-US">
              <a:solidFill>
                <a:schemeClr val="tx1"/>
              </a:solidFill>
            </a:endParaRPr>
          </a:p>
        </p:txBody>
      </p:sp>
      <p:sp>
        <p:nvSpPr>
          <p:cNvPr id="5018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0182" name="Picture 8" descr="winter-olympics-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524000"/>
            <a:ext cx="4441825"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ctrTitle" idx="4294967295"/>
          </p:nvPr>
        </p:nvSpPr>
        <p:spPr>
          <a:xfrm>
            <a:off x="685800" y="0"/>
            <a:ext cx="7772400" cy="1143000"/>
          </a:xfrm>
        </p:spPr>
        <p:txBody>
          <a:bodyPr/>
          <a:lstStyle/>
          <a:p>
            <a:r>
              <a:rPr lang="en-US"/>
              <a:t>Dykes Medal - 1968</a:t>
            </a:r>
          </a:p>
        </p:txBody>
      </p:sp>
      <p:sp>
        <p:nvSpPr>
          <p:cNvPr id="51203" name="Rectangle 3"/>
          <p:cNvSpPr>
            <a:spLocks noGrp="1" noChangeArrowheads="1"/>
          </p:cNvSpPr>
          <p:nvPr>
            <p:ph type="subTitle" idx="4294967295"/>
          </p:nvPr>
        </p:nvSpPr>
        <p:spPr>
          <a:xfrm>
            <a:off x="609600" y="1981200"/>
            <a:ext cx="3124200" cy="3581400"/>
          </a:xfrm>
        </p:spPr>
        <p:txBody>
          <a:bodyPr/>
          <a:lstStyle/>
          <a:p>
            <a:pPr marL="0" indent="0" algn="ctr">
              <a:buFontTx/>
              <a:buNone/>
            </a:pPr>
            <a:r>
              <a:rPr lang="en-US" sz="2800">
                <a:solidFill>
                  <a:srgbClr val="FFFFFF"/>
                </a:solidFill>
              </a:rPr>
              <a:t>STEPPING OUT</a:t>
            </a:r>
          </a:p>
          <a:p>
            <a:pPr marL="0" indent="0" algn="ctr">
              <a:buFontTx/>
              <a:buNone/>
            </a:pPr>
            <a:r>
              <a:rPr lang="en-US" sz="2000">
                <a:solidFill>
                  <a:srgbClr val="FFFFFF"/>
                </a:solidFill>
              </a:rPr>
              <a:t>R. Schreiner 1964</a:t>
            </a:r>
          </a:p>
          <a:p>
            <a:pPr marL="0" indent="0" algn="ctr">
              <a:buFontTx/>
              <a:buNone/>
            </a:pPr>
            <a:r>
              <a:rPr lang="en-US" sz="2000">
                <a:solidFill>
                  <a:srgbClr val="FFFFFF"/>
                </a:solidFill>
              </a:rPr>
              <a:t>TB  38”  ML</a:t>
            </a:r>
          </a:p>
          <a:p>
            <a:pPr marL="0" indent="0" algn="ctr">
              <a:buFontTx/>
              <a:buNone/>
            </a:pPr>
            <a:r>
              <a:rPr lang="en-US" sz="2000">
                <a:solidFill>
                  <a:srgbClr val="FFFFFF"/>
                </a:solidFill>
              </a:rPr>
              <a:t>HM   1965</a:t>
            </a:r>
          </a:p>
          <a:p>
            <a:pPr marL="0" indent="0" algn="ctr">
              <a:buFontTx/>
              <a:buNone/>
            </a:pPr>
            <a:r>
              <a:rPr lang="en-US" sz="2000">
                <a:solidFill>
                  <a:srgbClr val="FFFFFF"/>
                </a:solidFill>
              </a:rPr>
              <a:t>JC   1965</a:t>
            </a:r>
          </a:p>
          <a:p>
            <a:pPr marL="0" indent="0" algn="ctr">
              <a:buFontTx/>
              <a:buNone/>
            </a:pPr>
            <a:r>
              <a:rPr lang="en-US" sz="2000">
                <a:solidFill>
                  <a:srgbClr val="FFFFFF"/>
                </a:solidFill>
              </a:rPr>
              <a:t>JC   1966</a:t>
            </a:r>
          </a:p>
          <a:p>
            <a:pPr marL="0" indent="0" algn="ctr">
              <a:buFontTx/>
              <a:buNone/>
            </a:pPr>
            <a:r>
              <a:rPr lang="en-US" sz="2000">
                <a:solidFill>
                  <a:srgbClr val="FFFFFF"/>
                </a:solidFill>
              </a:rPr>
              <a:t>COOK CUP 1966</a:t>
            </a:r>
          </a:p>
          <a:p>
            <a:pPr marL="0" indent="0" algn="ctr">
              <a:buFontTx/>
              <a:buNone/>
            </a:pPr>
            <a:r>
              <a:rPr lang="en-US" sz="2000">
                <a:solidFill>
                  <a:srgbClr val="FFFFFF"/>
                </a:solidFill>
              </a:rPr>
              <a:t>AM   1967</a:t>
            </a:r>
          </a:p>
          <a:p>
            <a:pPr marL="0" indent="0" algn="ctr">
              <a:buFontTx/>
              <a:buNone/>
            </a:pPr>
            <a:r>
              <a:rPr lang="en-US" sz="2000">
                <a:solidFill>
                  <a:srgbClr val="FFFFFF"/>
                </a:solidFill>
              </a:rPr>
              <a:t>NELSON AWARD 1968</a:t>
            </a:r>
          </a:p>
        </p:txBody>
      </p:sp>
      <p:sp>
        <p:nvSpPr>
          <p:cNvPr id="5120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3EFD9C83-19C7-4F4E-B9E5-6460F77264EA}" type="slidenum">
              <a:rPr lang="en-US" sz="1600">
                <a:solidFill>
                  <a:schemeClr val="tx1"/>
                </a:solidFill>
                <a:latin typeface="Tahoma" pitchFamily="34" charset="0"/>
              </a:rPr>
              <a:pPr eaLnBrk="1" hangingPunct="1">
                <a:spcBef>
                  <a:spcPct val="50000"/>
                </a:spcBef>
              </a:pPr>
              <a:t>62</a:t>
            </a:fld>
            <a:endParaRPr lang="en-US">
              <a:solidFill>
                <a:schemeClr val="tx1"/>
              </a:solidFill>
            </a:endParaRPr>
          </a:p>
        </p:txBody>
      </p:sp>
      <p:sp>
        <p:nvSpPr>
          <p:cNvPr id="5120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1206" name="Picture 9" descr="stepping-ou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685800" y="0"/>
            <a:ext cx="7772400" cy="1143000"/>
          </a:xfrm>
        </p:spPr>
        <p:txBody>
          <a:bodyPr/>
          <a:lstStyle/>
          <a:p>
            <a:r>
              <a:rPr lang="en-US"/>
              <a:t>Dykes Medal - 1970</a:t>
            </a:r>
          </a:p>
        </p:txBody>
      </p:sp>
      <p:sp>
        <p:nvSpPr>
          <p:cNvPr id="52227" name="Rectangle 3"/>
          <p:cNvSpPr>
            <a:spLocks noGrp="1" noChangeArrowheads="1"/>
          </p:cNvSpPr>
          <p:nvPr>
            <p:ph type="subTitle" idx="4294967295"/>
          </p:nvPr>
        </p:nvSpPr>
        <p:spPr>
          <a:xfrm>
            <a:off x="533400" y="1905000"/>
            <a:ext cx="3200400" cy="3200400"/>
          </a:xfrm>
        </p:spPr>
        <p:txBody>
          <a:bodyPr/>
          <a:lstStyle/>
          <a:p>
            <a:pPr marL="0" indent="0" algn="ctr">
              <a:buFontTx/>
              <a:buNone/>
            </a:pPr>
            <a:r>
              <a:rPr lang="en-US" sz="2800">
                <a:solidFill>
                  <a:srgbClr val="FFFFFF"/>
                </a:solidFill>
              </a:rPr>
              <a:t>SKYWATCH</a:t>
            </a:r>
          </a:p>
          <a:p>
            <a:pPr marL="0" indent="0" algn="ctr">
              <a:buFontTx/>
              <a:buNone/>
            </a:pPr>
            <a:r>
              <a:rPr lang="en-US" sz="2000">
                <a:solidFill>
                  <a:srgbClr val="FFFFFF"/>
                </a:solidFill>
              </a:rPr>
              <a:t>C. Benson 1963</a:t>
            </a:r>
          </a:p>
          <a:p>
            <a:pPr marL="0" indent="0" algn="ctr">
              <a:buFontTx/>
              <a:buNone/>
            </a:pPr>
            <a:r>
              <a:rPr lang="en-US" sz="2000">
                <a:solidFill>
                  <a:srgbClr val="FFFFFF"/>
                </a:solidFill>
              </a:rPr>
              <a:t>TB  37”  M</a:t>
            </a:r>
          </a:p>
          <a:p>
            <a:pPr marL="0" indent="0" algn="ctr">
              <a:buFontTx/>
              <a:buNone/>
            </a:pPr>
            <a:r>
              <a:rPr lang="en-US" sz="2000">
                <a:solidFill>
                  <a:srgbClr val="FFFFFF"/>
                </a:solidFill>
              </a:rPr>
              <a:t>HC   1960</a:t>
            </a:r>
          </a:p>
          <a:p>
            <a:pPr marL="0" indent="0" algn="ctr">
              <a:buFontTx/>
              <a:buNone/>
            </a:pPr>
            <a:r>
              <a:rPr lang="en-US" sz="2000">
                <a:solidFill>
                  <a:srgbClr val="FFFFFF"/>
                </a:solidFill>
              </a:rPr>
              <a:t>HM   1965</a:t>
            </a:r>
          </a:p>
          <a:p>
            <a:pPr marL="0" indent="0" algn="ctr">
              <a:buFontTx/>
              <a:buNone/>
            </a:pPr>
            <a:r>
              <a:rPr lang="en-US" sz="2000">
                <a:solidFill>
                  <a:srgbClr val="FFFFFF"/>
                </a:solidFill>
              </a:rPr>
              <a:t>JC   1965</a:t>
            </a:r>
          </a:p>
          <a:p>
            <a:pPr marL="0" indent="0" algn="ctr">
              <a:buFontTx/>
              <a:buNone/>
            </a:pPr>
            <a:r>
              <a:rPr lang="en-US" sz="2000">
                <a:solidFill>
                  <a:srgbClr val="FFFFFF"/>
                </a:solidFill>
              </a:rPr>
              <a:t>JC   1966</a:t>
            </a:r>
          </a:p>
          <a:p>
            <a:pPr marL="0" indent="0" algn="ctr">
              <a:buFontTx/>
              <a:buNone/>
            </a:pPr>
            <a:r>
              <a:rPr lang="en-US" sz="2000">
                <a:solidFill>
                  <a:srgbClr val="FFFFFF"/>
                </a:solidFill>
              </a:rPr>
              <a:t>AM   1967</a:t>
            </a:r>
          </a:p>
        </p:txBody>
      </p:sp>
      <p:pic>
        <p:nvPicPr>
          <p:cNvPr id="52228" name="Picture 5" descr="1970 Sky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241800" cy="45688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29"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9E038146-99C8-4EEA-B837-E153CB97085D}" type="slidenum">
              <a:rPr lang="en-US" sz="1600">
                <a:solidFill>
                  <a:schemeClr val="tx1"/>
                </a:solidFill>
                <a:latin typeface="Tahoma" pitchFamily="34" charset="0"/>
              </a:rPr>
              <a:pPr eaLnBrk="1" hangingPunct="1">
                <a:spcBef>
                  <a:spcPct val="50000"/>
                </a:spcBef>
              </a:pPr>
              <a:t>63</a:t>
            </a:fld>
            <a:endParaRPr lang="en-US">
              <a:solidFill>
                <a:schemeClr val="tx1"/>
              </a:solidFill>
            </a:endParaRPr>
          </a:p>
        </p:txBody>
      </p:sp>
      <p:sp>
        <p:nvSpPr>
          <p:cNvPr id="52230"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685800" y="0"/>
            <a:ext cx="7772400" cy="1143000"/>
          </a:xfrm>
        </p:spPr>
        <p:txBody>
          <a:bodyPr/>
          <a:lstStyle/>
          <a:p>
            <a:r>
              <a:rPr lang="en-US"/>
              <a:t>Dykes Medal - 1971</a:t>
            </a:r>
          </a:p>
        </p:txBody>
      </p:sp>
      <p:sp>
        <p:nvSpPr>
          <p:cNvPr id="53251" name="Rectangle 3"/>
          <p:cNvSpPr>
            <a:spLocks noGrp="1" noChangeArrowheads="1"/>
          </p:cNvSpPr>
          <p:nvPr>
            <p:ph type="subTitle" idx="4294967295"/>
          </p:nvPr>
        </p:nvSpPr>
        <p:spPr>
          <a:xfrm>
            <a:off x="609600" y="2057400"/>
            <a:ext cx="3048000" cy="2971800"/>
          </a:xfrm>
        </p:spPr>
        <p:txBody>
          <a:bodyPr/>
          <a:lstStyle/>
          <a:p>
            <a:pPr marL="0" indent="0" algn="ctr">
              <a:buFontTx/>
              <a:buNone/>
            </a:pPr>
            <a:r>
              <a:rPr lang="en-US" sz="2800">
                <a:solidFill>
                  <a:srgbClr val="FFFFFF"/>
                </a:solidFill>
              </a:rPr>
              <a:t>DEBBY </a:t>
            </a:r>
          </a:p>
          <a:p>
            <a:pPr marL="0" indent="0" algn="ctr">
              <a:buFontTx/>
              <a:buNone/>
            </a:pPr>
            <a:r>
              <a:rPr lang="en-US" sz="2800">
                <a:solidFill>
                  <a:srgbClr val="FFFFFF"/>
                </a:solidFill>
              </a:rPr>
              <a:t>RAIRDON</a:t>
            </a:r>
          </a:p>
          <a:p>
            <a:pPr marL="0" indent="0" algn="ctr">
              <a:buFontTx/>
              <a:buNone/>
            </a:pPr>
            <a:r>
              <a:rPr lang="en-US" sz="2000">
                <a:solidFill>
                  <a:srgbClr val="FFFFFF"/>
                </a:solidFill>
              </a:rPr>
              <a:t>L. Kuntz 1964</a:t>
            </a:r>
          </a:p>
          <a:p>
            <a:pPr marL="0" indent="0" algn="ctr">
              <a:buFontTx/>
              <a:buNone/>
            </a:pPr>
            <a:r>
              <a:rPr lang="en-US" sz="2000">
                <a:solidFill>
                  <a:srgbClr val="FFFFFF"/>
                </a:solidFill>
              </a:rPr>
              <a:t>TB  36”  ML</a:t>
            </a:r>
          </a:p>
          <a:p>
            <a:pPr marL="0" indent="0" algn="ctr">
              <a:buFontTx/>
              <a:buNone/>
            </a:pPr>
            <a:r>
              <a:rPr lang="en-US" sz="2000">
                <a:solidFill>
                  <a:srgbClr val="FFFFFF"/>
                </a:solidFill>
              </a:rPr>
              <a:t>HM   1966</a:t>
            </a:r>
          </a:p>
          <a:p>
            <a:pPr marL="0" indent="0" algn="ctr">
              <a:buFontTx/>
              <a:buNone/>
            </a:pPr>
            <a:r>
              <a:rPr lang="en-US" sz="2000">
                <a:solidFill>
                  <a:srgbClr val="FFFFFF"/>
                </a:solidFill>
              </a:rPr>
              <a:t>JC   1967</a:t>
            </a:r>
          </a:p>
          <a:p>
            <a:pPr marL="0" indent="0" algn="ctr">
              <a:buFontTx/>
              <a:buNone/>
            </a:pPr>
            <a:r>
              <a:rPr lang="en-US" sz="2000">
                <a:solidFill>
                  <a:srgbClr val="FFFFFF"/>
                </a:solidFill>
              </a:rPr>
              <a:t>AM   1968</a:t>
            </a:r>
          </a:p>
        </p:txBody>
      </p:sp>
      <p:sp>
        <p:nvSpPr>
          <p:cNvPr id="5325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6932656D-D0CE-4341-8FDB-3342FC1846DB}" type="slidenum">
              <a:rPr lang="en-US" sz="1600">
                <a:solidFill>
                  <a:schemeClr val="tx1"/>
                </a:solidFill>
                <a:latin typeface="Tahoma" pitchFamily="34" charset="0"/>
              </a:rPr>
              <a:pPr eaLnBrk="1" hangingPunct="1">
                <a:spcBef>
                  <a:spcPct val="50000"/>
                </a:spcBef>
              </a:pPr>
              <a:t>64</a:t>
            </a:fld>
            <a:endParaRPr lang="en-US">
              <a:solidFill>
                <a:schemeClr val="tx1"/>
              </a:solidFill>
            </a:endParaRPr>
          </a:p>
        </p:txBody>
      </p:sp>
      <p:sp>
        <p:nvSpPr>
          <p:cNvPr id="5325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3254" name="Picture 8" descr="debby-rairdon-s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76400"/>
            <a:ext cx="4570413" cy="43561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685800" y="0"/>
            <a:ext cx="7772400" cy="1143000"/>
          </a:xfrm>
        </p:spPr>
        <p:txBody>
          <a:bodyPr/>
          <a:lstStyle/>
          <a:p>
            <a:r>
              <a:rPr lang="en-US"/>
              <a:t>Dykes Medal - 1972</a:t>
            </a:r>
          </a:p>
        </p:txBody>
      </p:sp>
      <p:sp>
        <p:nvSpPr>
          <p:cNvPr id="54275" name="Rectangle 3"/>
          <p:cNvSpPr>
            <a:spLocks noGrp="1" noChangeArrowheads="1"/>
          </p:cNvSpPr>
          <p:nvPr>
            <p:ph type="subTitle" idx="4294967295"/>
          </p:nvPr>
        </p:nvSpPr>
        <p:spPr>
          <a:xfrm>
            <a:off x="533400" y="1981200"/>
            <a:ext cx="3352800" cy="3886200"/>
          </a:xfrm>
        </p:spPr>
        <p:txBody>
          <a:bodyPr/>
          <a:lstStyle/>
          <a:p>
            <a:pPr marL="0" indent="0" algn="ctr">
              <a:buFontTx/>
              <a:buNone/>
            </a:pPr>
            <a:r>
              <a:rPr lang="en-US" sz="2800">
                <a:solidFill>
                  <a:srgbClr val="FFFFFF"/>
                </a:solidFill>
              </a:rPr>
              <a:t>BABBLING </a:t>
            </a:r>
          </a:p>
          <a:p>
            <a:pPr marL="0" indent="0" algn="ctr">
              <a:buFontTx/>
              <a:buNone/>
            </a:pPr>
            <a:r>
              <a:rPr lang="en-US" sz="2800">
                <a:solidFill>
                  <a:srgbClr val="FFFFFF"/>
                </a:solidFill>
              </a:rPr>
              <a:t>BROOK</a:t>
            </a:r>
          </a:p>
          <a:p>
            <a:pPr marL="0" indent="0" algn="ctr">
              <a:buFontTx/>
              <a:buNone/>
            </a:pPr>
            <a:r>
              <a:rPr lang="en-US" sz="2000">
                <a:solidFill>
                  <a:srgbClr val="FFFFFF"/>
                </a:solidFill>
              </a:rPr>
              <a:t>K. Keppel 1965</a:t>
            </a:r>
          </a:p>
          <a:p>
            <a:pPr marL="0" indent="0" algn="ctr">
              <a:buFontTx/>
              <a:buNone/>
            </a:pPr>
            <a:r>
              <a:rPr lang="en-US" sz="2000">
                <a:solidFill>
                  <a:srgbClr val="FFFFFF"/>
                </a:solidFill>
              </a:rPr>
              <a:t>TB 38” M</a:t>
            </a:r>
          </a:p>
          <a:p>
            <a:pPr marL="0" indent="0" algn="ctr">
              <a:buFontTx/>
              <a:buNone/>
            </a:pPr>
            <a:r>
              <a:rPr lang="en-US" sz="2000">
                <a:solidFill>
                  <a:srgbClr val="FFFFFF"/>
                </a:solidFill>
              </a:rPr>
              <a:t>HC   1965</a:t>
            </a:r>
          </a:p>
          <a:p>
            <a:pPr marL="0" indent="0" algn="ctr">
              <a:buFontTx/>
              <a:buNone/>
            </a:pPr>
            <a:r>
              <a:rPr lang="en-US" sz="2000">
                <a:solidFill>
                  <a:srgbClr val="FFFFFF"/>
                </a:solidFill>
              </a:rPr>
              <a:t>HM   1967</a:t>
            </a:r>
          </a:p>
          <a:p>
            <a:pPr marL="0" indent="0" algn="ctr">
              <a:buFontTx/>
              <a:buNone/>
            </a:pPr>
            <a:r>
              <a:rPr lang="en-US" sz="2000">
                <a:solidFill>
                  <a:srgbClr val="FFFFFF"/>
                </a:solidFill>
              </a:rPr>
              <a:t>JC   1967</a:t>
            </a:r>
          </a:p>
          <a:p>
            <a:pPr marL="0" indent="0" algn="ctr">
              <a:buFontTx/>
              <a:buNone/>
            </a:pPr>
            <a:r>
              <a:rPr lang="en-US" sz="2000">
                <a:solidFill>
                  <a:srgbClr val="FFFFFF"/>
                </a:solidFill>
              </a:rPr>
              <a:t>JC   1968</a:t>
            </a:r>
          </a:p>
          <a:p>
            <a:pPr marL="0" indent="0" algn="ctr">
              <a:buFontTx/>
              <a:buNone/>
            </a:pPr>
            <a:r>
              <a:rPr lang="en-US" sz="2000">
                <a:solidFill>
                  <a:srgbClr val="FFFFFF"/>
                </a:solidFill>
              </a:rPr>
              <a:t>NTG Award 1968</a:t>
            </a:r>
          </a:p>
          <a:p>
            <a:pPr marL="0" indent="0" algn="ctr">
              <a:buFontTx/>
              <a:buNone/>
            </a:pPr>
            <a:r>
              <a:rPr lang="en-US" sz="2000">
                <a:solidFill>
                  <a:srgbClr val="FFFFFF"/>
                </a:solidFill>
              </a:rPr>
              <a:t>AM   1969</a:t>
            </a:r>
          </a:p>
        </p:txBody>
      </p:sp>
      <p:sp>
        <p:nvSpPr>
          <p:cNvPr id="5427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A5A91006-3527-4993-86BA-AFE10E691834}" type="slidenum">
              <a:rPr lang="en-US" sz="1600">
                <a:solidFill>
                  <a:schemeClr val="tx1"/>
                </a:solidFill>
                <a:latin typeface="Tahoma" pitchFamily="34" charset="0"/>
              </a:rPr>
              <a:pPr eaLnBrk="1" hangingPunct="1">
                <a:spcBef>
                  <a:spcPct val="50000"/>
                </a:spcBef>
              </a:pPr>
              <a:t>65</a:t>
            </a:fld>
            <a:endParaRPr lang="en-US">
              <a:solidFill>
                <a:schemeClr val="tx1"/>
              </a:solidFill>
            </a:endParaRPr>
          </a:p>
        </p:txBody>
      </p:sp>
      <p:sp>
        <p:nvSpPr>
          <p:cNvPr id="5427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4279" name="Picture 7" descr="F:\babbling-brook-rmHIPSM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3608388" cy="48577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ctrTitle" idx="4294967295"/>
          </p:nvPr>
        </p:nvSpPr>
        <p:spPr>
          <a:xfrm>
            <a:off x="685800" y="0"/>
            <a:ext cx="7772400" cy="1143000"/>
          </a:xfrm>
        </p:spPr>
        <p:txBody>
          <a:bodyPr/>
          <a:lstStyle/>
          <a:p>
            <a:r>
              <a:rPr lang="en-US"/>
              <a:t>Dykes Medal - 1973</a:t>
            </a:r>
          </a:p>
        </p:txBody>
      </p:sp>
      <p:sp>
        <p:nvSpPr>
          <p:cNvPr id="55299" name="Rectangle 3"/>
          <p:cNvSpPr>
            <a:spLocks noGrp="1" noChangeArrowheads="1"/>
          </p:cNvSpPr>
          <p:nvPr>
            <p:ph type="subTitle" idx="4294967295"/>
          </p:nvPr>
        </p:nvSpPr>
        <p:spPr>
          <a:xfrm>
            <a:off x="685800" y="1981200"/>
            <a:ext cx="2971800" cy="2743200"/>
          </a:xfrm>
        </p:spPr>
        <p:txBody>
          <a:bodyPr/>
          <a:lstStyle/>
          <a:p>
            <a:pPr marL="0" indent="0" algn="ctr">
              <a:buFontTx/>
              <a:buNone/>
            </a:pPr>
            <a:r>
              <a:rPr lang="en-US" sz="2800">
                <a:solidFill>
                  <a:srgbClr val="FFFFFF"/>
                </a:solidFill>
              </a:rPr>
              <a:t>NEW MOON</a:t>
            </a:r>
          </a:p>
          <a:p>
            <a:pPr marL="0" indent="0" algn="ctr">
              <a:buFontTx/>
              <a:buNone/>
            </a:pPr>
            <a:r>
              <a:rPr lang="en-US" sz="2000">
                <a:solidFill>
                  <a:srgbClr val="FFFFFF"/>
                </a:solidFill>
              </a:rPr>
              <a:t>N. Sexton 1968</a:t>
            </a:r>
          </a:p>
          <a:p>
            <a:pPr marL="0" indent="0" algn="ctr">
              <a:buFontTx/>
              <a:buNone/>
            </a:pPr>
            <a:r>
              <a:rPr lang="en-US" sz="2000">
                <a:solidFill>
                  <a:srgbClr val="FFFFFF"/>
                </a:solidFill>
              </a:rPr>
              <a:t>TB  36”  M</a:t>
            </a:r>
          </a:p>
          <a:p>
            <a:pPr marL="0" indent="0" algn="ctr">
              <a:buFontTx/>
              <a:buNone/>
            </a:pPr>
            <a:r>
              <a:rPr lang="en-US" sz="2000">
                <a:solidFill>
                  <a:srgbClr val="FFFFFF"/>
                </a:solidFill>
              </a:rPr>
              <a:t>HC   1966</a:t>
            </a:r>
          </a:p>
          <a:p>
            <a:pPr marL="0" indent="0" algn="ctr">
              <a:buFontTx/>
              <a:buNone/>
            </a:pPr>
            <a:r>
              <a:rPr lang="en-US" sz="2000">
                <a:solidFill>
                  <a:srgbClr val="FFFFFF"/>
                </a:solidFill>
              </a:rPr>
              <a:t>JC   1969</a:t>
            </a:r>
          </a:p>
          <a:p>
            <a:pPr marL="0" indent="0" algn="ctr">
              <a:buFontTx/>
              <a:buNone/>
            </a:pPr>
            <a:r>
              <a:rPr lang="en-US" sz="2000">
                <a:solidFill>
                  <a:srgbClr val="FFFFFF"/>
                </a:solidFill>
              </a:rPr>
              <a:t>HM   1969</a:t>
            </a:r>
          </a:p>
          <a:p>
            <a:pPr marL="0" indent="0" algn="ctr">
              <a:buFontTx/>
              <a:buNone/>
            </a:pPr>
            <a:r>
              <a:rPr lang="en-US" sz="2000">
                <a:solidFill>
                  <a:srgbClr val="FFFFFF"/>
                </a:solidFill>
              </a:rPr>
              <a:t>AM   1971</a:t>
            </a:r>
          </a:p>
        </p:txBody>
      </p:sp>
      <p:pic>
        <p:nvPicPr>
          <p:cNvPr id="55300" name="Picture 5" descr="1973 New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4570413" cy="43545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FCDB6B7-73BC-4B7C-8AC5-B39B3B57D9D8}" type="slidenum">
              <a:rPr lang="en-US" sz="1600">
                <a:solidFill>
                  <a:schemeClr val="tx1"/>
                </a:solidFill>
                <a:latin typeface="Tahoma" pitchFamily="34" charset="0"/>
              </a:rPr>
              <a:pPr eaLnBrk="1" hangingPunct="1">
                <a:spcBef>
                  <a:spcPct val="50000"/>
                </a:spcBef>
              </a:pPr>
              <a:t>66</a:t>
            </a:fld>
            <a:endParaRPr lang="en-US">
              <a:solidFill>
                <a:schemeClr val="tx1"/>
              </a:solidFill>
            </a:endParaRPr>
          </a:p>
        </p:txBody>
      </p:sp>
      <p:sp>
        <p:nvSpPr>
          <p:cNvPr id="55302"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685800" y="0"/>
            <a:ext cx="7772400" cy="1143000"/>
          </a:xfrm>
        </p:spPr>
        <p:txBody>
          <a:bodyPr/>
          <a:lstStyle/>
          <a:p>
            <a:r>
              <a:rPr lang="en-US"/>
              <a:t>Dykes Medal - 1974</a:t>
            </a:r>
          </a:p>
        </p:txBody>
      </p:sp>
      <p:sp>
        <p:nvSpPr>
          <p:cNvPr id="56323" name="Rectangle 3"/>
          <p:cNvSpPr>
            <a:spLocks noGrp="1" noChangeArrowheads="1"/>
          </p:cNvSpPr>
          <p:nvPr>
            <p:ph type="subTitle" idx="4294967295"/>
          </p:nvPr>
        </p:nvSpPr>
        <p:spPr>
          <a:xfrm>
            <a:off x="838200" y="2057400"/>
            <a:ext cx="2743200" cy="2438400"/>
          </a:xfrm>
        </p:spPr>
        <p:txBody>
          <a:bodyPr/>
          <a:lstStyle/>
          <a:p>
            <a:pPr marL="0" indent="0" algn="ctr">
              <a:buFontTx/>
              <a:buNone/>
            </a:pPr>
            <a:r>
              <a:rPr lang="en-US" sz="2800">
                <a:solidFill>
                  <a:srgbClr val="FFFFFF"/>
                </a:solidFill>
              </a:rPr>
              <a:t>SHIPSHAPE</a:t>
            </a:r>
          </a:p>
          <a:p>
            <a:pPr marL="0" indent="0" algn="ctr">
              <a:buFontTx/>
              <a:buNone/>
            </a:pPr>
            <a:r>
              <a:rPr lang="en-US" sz="2000">
                <a:solidFill>
                  <a:srgbClr val="FFFFFF"/>
                </a:solidFill>
              </a:rPr>
              <a:t>S. Babson 1968</a:t>
            </a:r>
          </a:p>
          <a:p>
            <a:pPr marL="0" indent="0" algn="ctr">
              <a:buFontTx/>
              <a:buNone/>
            </a:pPr>
            <a:r>
              <a:rPr lang="en-US" sz="2000">
                <a:solidFill>
                  <a:srgbClr val="FFFFFF"/>
                </a:solidFill>
              </a:rPr>
              <a:t>TB  38”  M</a:t>
            </a:r>
          </a:p>
          <a:p>
            <a:pPr marL="0" indent="0" algn="ctr">
              <a:buFontTx/>
              <a:buNone/>
            </a:pPr>
            <a:r>
              <a:rPr lang="en-US" sz="2000">
                <a:solidFill>
                  <a:srgbClr val="FFFFFF"/>
                </a:solidFill>
              </a:rPr>
              <a:t>HC   1968</a:t>
            </a:r>
          </a:p>
          <a:p>
            <a:pPr marL="0" indent="0" algn="ctr">
              <a:buFontTx/>
              <a:buNone/>
            </a:pPr>
            <a:r>
              <a:rPr lang="en-US" sz="2000">
                <a:solidFill>
                  <a:srgbClr val="FFFFFF"/>
                </a:solidFill>
              </a:rPr>
              <a:t>HM   1970</a:t>
            </a:r>
          </a:p>
          <a:p>
            <a:pPr marL="0" indent="0" algn="ctr">
              <a:buFontTx/>
              <a:buNone/>
            </a:pPr>
            <a:r>
              <a:rPr lang="en-US" sz="2000">
                <a:solidFill>
                  <a:srgbClr val="FFFFFF"/>
                </a:solidFill>
              </a:rPr>
              <a:t>AM   1972</a:t>
            </a:r>
          </a:p>
        </p:txBody>
      </p:sp>
      <p:sp>
        <p:nvSpPr>
          <p:cNvPr id="5632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1E4A1B7-9DA0-4A98-AFA5-33DC1FEBF121}" type="slidenum">
              <a:rPr lang="en-US" sz="1600">
                <a:solidFill>
                  <a:schemeClr val="tx1"/>
                </a:solidFill>
                <a:latin typeface="Tahoma" pitchFamily="34" charset="0"/>
              </a:rPr>
              <a:pPr eaLnBrk="1" hangingPunct="1">
                <a:spcBef>
                  <a:spcPct val="50000"/>
                </a:spcBef>
              </a:pPr>
              <a:t>67</a:t>
            </a:fld>
            <a:endParaRPr lang="en-US">
              <a:solidFill>
                <a:schemeClr val="tx1"/>
              </a:solidFill>
            </a:endParaRPr>
          </a:p>
        </p:txBody>
      </p:sp>
      <p:sp>
        <p:nvSpPr>
          <p:cNvPr id="5632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6326" name="Picture 8" descr="shipshape-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4570413" cy="45608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685800" y="0"/>
            <a:ext cx="7772400" cy="1143000"/>
          </a:xfrm>
        </p:spPr>
        <p:txBody>
          <a:bodyPr/>
          <a:lstStyle/>
          <a:p>
            <a:r>
              <a:rPr lang="en-US"/>
              <a:t>Dykes Medal - 1975</a:t>
            </a:r>
          </a:p>
        </p:txBody>
      </p:sp>
      <p:sp>
        <p:nvSpPr>
          <p:cNvPr id="57347" name="Rectangle 3"/>
          <p:cNvSpPr>
            <a:spLocks noGrp="1" noChangeArrowheads="1"/>
          </p:cNvSpPr>
          <p:nvPr>
            <p:ph type="subTitle" idx="4294967295"/>
          </p:nvPr>
        </p:nvSpPr>
        <p:spPr>
          <a:xfrm>
            <a:off x="609600" y="2057400"/>
            <a:ext cx="3276600" cy="2438400"/>
          </a:xfrm>
        </p:spPr>
        <p:txBody>
          <a:bodyPr/>
          <a:lstStyle/>
          <a:p>
            <a:pPr marL="0" indent="0" algn="ctr">
              <a:buFontTx/>
              <a:buNone/>
            </a:pPr>
            <a:r>
              <a:rPr lang="en-US" sz="2800">
                <a:solidFill>
                  <a:srgbClr val="FFFFFF"/>
                </a:solidFill>
              </a:rPr>
              <a:t>PINK TAFFETA</a:t>
            </a:r>
            <a:endParaRPr lang="en-US">
              <a:solidFill>
                <a:srgbClr val="FFFFFF"/>
              </a:solidFill>
            </a:endParaRPr>
          </a:p>
          <a:p>
            <a:pPr marL="0" indent="0" algn="ctr">
              <a:buFontTx/>
              <a:buNone/>
            </a:pPr>
            <a:r>
              <a:rPr lang="en-US" sz="2000">
                <a:solidFill>
                  <a:srgbClr val="FFFFFF"/>
                </a:solidFill>
              </a:rPr>
              <a:t>N. Rudolph 1965</a:t>
            </a:r>
          </a:p>
          <a:p>
            <a:pPr marL="0" indent="0" algn="ctr">
              <a:buFontTx/>
              <a:buNone/>
            </a:pPr>
            <a:r>
              <a:rPr lang="en-US" sz="2000">
                <a:solidFill>
                  <a:srgbClr val="FFFFFF"/>
                </a:solidFill>
              </a:rPr>
              <a:t>TB  31”  EM</a:t>
            </a:r>
          </a:p>
          <a:p>
            <a:pPr marL="0" indent="0" algn="ctr">
              <a:buFontTx/>
              <a:buNone/>
            </a:pPr>
            <a:r>
              <a:rPr lang="en-US" sz="2000">
                <a:solidFill>
                  <a:srgbClr val="FFFFFF"/>
                </a:solidFill>
              </a:rPr>
              <a:t>JC   1969</a:t>
            </a:r>
          </a:p>
          <a:p>
            <a:pPr marL="0" indent="0" algn="ctr">
              <a:buFontTx/>
              <a:buNone/>
            </a:pPr>
            <a:r>
              <a:rPr lang="en-US" sz="2000">
                <a:solidFill>
                  <a:srgbClr val="FFFFFF"/>
                </a:solidFill>
              </a:rPr>
              <a:t>HM   1969</a:t>
            </a:r>
          </a:p>
          <a:p>
            <a:pPr marL="0" indent="0" algn="ctr">
              <a:buFontTx/>
              <a:buNone/>
            </a:pPr>
            <a:r>
              <a:rPr lang="en-US" sz="2000">
                <a:solidFill>
                  <a:srgbClr val="FFFFFF"/>
                </a:solidFill>
              </a:rPr>
              <a:t>AM   1971</a:t>
            </a:r>
          </a:p>
        </p:txBody>
      </p:sp>
      <p:sp>
        <p:nvSpPr>
          <p:cNvPr id="5734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E2D1115-3D3A-4296-A651-B5942286A7A2}" type="slidenum">
              <a:rPr lang="en-US" sz="1600">
                <a:solidFill>
                  <a:schemeClr val="tx1"/>
                </a:solidFill>
                <a:latin typeface="Tahoma" pitchFamily="34" charset="0"/>
              </a:rPr>
              <a:pPr eaLnBrk="1" hangingPunct="1">
                <a:spcBef>
                  <a:spcPct val="50000"/>
                </a:spcBef>
              </a:pPr>
              <a:t>68</a:t>
            </a:fld>
            <a:endParaRPr lang="en-US">
              <a:solidFill>
                <a:schemeClr val="tx1"/>
              </a:solidFill>
            </a:endParaRPr>
          </a:p>
        </p:txBody>
      </p:sp>
      <p:sp>
        <p:nvSpPr>
          <p:cNvPr id="5734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57350" name="Picture 9" descr="pink-taffeta-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351338" cy="45640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a:xfrm>
            <a:off x="685800" y="0"/>
            <a:ext cx="7772400" cy="1143000"/>
          </a:xfrm>
        </p:spPr>
        <p:txBody>
          <a:bodyPr/>
          <a:lstStyle/>
          <a:p>
            <a:r>
              <a:rPr lang="en-US"/>
              <a:t>Dykes Medal - 1976</a:t>
            </a:r>
          </a:p>
        </p:txBody>
      </p:sp>
      <p:sp>
        <p:nvSpPr>
          <p:cNvPr id="58371" name="Rectangle 3"/>
          <p:cNvSpPr>
            <a:spLocks noGrp="1" noChangeArrowheads="1"/>
          </p:cNvSpPr>
          <p:nvPr>
            <p:ph type="subTitle" idx="4294967295"/>
          </p:nvPr>
        </p:nvSpPr>
        <p:spPr>
          <a:xfrm>
            <a:off x="990600" y="2133600"/>
            <a:ext cx="2590800" cy="2438400"/>
          </a:xfrm>
        </p:spPr>
        <p:txBody>
          <a:bodyPr/>
          <a:lstStyle/>
          <a:p>
            <a:pPr marL="0" indent="0" algn="ctr">
              <a:buFontTx/>
              <a:buNone/>
            </a:pPr>
            <a:r>
              <a:rPr lang="en-US" sz="2800">
                <a:solidFill>
                  <a:srgbClr val="FFFFFF"/>
                </a:solidFill>
              </a:rPr>
              <a:t>KILT LILT</a:t>
            </a:r>
          </a:p>
          <a:p>
            <a:pPr marL="0" indent="0" algn="ctr">
              <a:buFontTx/>
              <a:buNone/>
            </a:pPr>
            <a:r>
              <a:rPr lang="en-US" sz="2000">
                <a:solidFill>
                  <a:srgbClr val="FFFFFF"/>
                </a:solidFill>
              </a:rPr>
              <a:t>J. Gibson 1969</a:t>
            </a:r>
          </a:p>
          <a:p>
            <a:pPr marL="0" indent="0" algn="ctr">
              <a:buFontTx/>
              <a:buNone/>
            </a:pPr>
            <a:r>
              <a:rPr lang="en-US" sz="2000">
                <a:solidFill>
                  <a:srgbClr val="FFFFFF"/>
                </a:solidFill>
              </a:rPr>
              <a:t>TB  40”  EM</a:t>
            </a:r>
          </a:p>
          <a:p>
            <a:pPr marL="0" indent="0" algn="ctr">
              <a:buFontTx/>
              <a:buNone/>
            </a:pPr>
            <a:r>
              <a:rPr lang="en-US" sz="2000">
                <a:solidFill>
                  <a:srgbClr val="FFFFFF"/>
                </a:solidFill>
              </a:rPr>
              <a:t>HC   1968</a:t>
            </a:r>
          </a:p>
          <a:p>
            <a:pPr marL="0" indent="0" algn="ctr">
              <a:buFontTx/>
              <a:buNone/>
            </a:pPr>
            <a:r>
              <a:rPr lang="en-US" sz="2000">
                <a:solidFill>
                  <a:srgbClr val="FFFFFF"/>
                </a:solidFill>
              </a:rPr>
              <a:t>HM   1971</a:t>
            </a:r>
          </a:p>
          <a:p>
            <a:pPr marL="0" indent="0" algn="ctr">
              <a:buFontTx/>
              <a:buNone/>
            </a:pPr>
            <a:r>
              <a:rPr lang="en-US" sz="2000">
                <a:solidFill>
                  <a:srgbClr val="FFFFFF"/>
                </a:solidFill>
              </a:rPr>
              <a:t>AM   1973</a:t>
            </a:r>
          </a:p>
        </p:txBody>
      </p:sp>
      <p:pic>
        <p:nvPicPr>
          <p:cNvPr id="58372" name="Picture 5" descr="1976 Kilt Li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3455988"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3E540F6-C255-4855-8C52-52721A231AF1}" type="slidenum">
              <a:rPr lang="en-US" sz="1600">
                <a:solidFill>
                  <a:schemeClr val="tx1"/>
                </a:solidFill>
                <a:latin typeface="Tahoma" pitchFamily="34" charset="0"/>
              </a:rPr>
              <a:pPr eaLnBrk="1" hangingPunct="1">
                <a:spcBef>
                  <a:spcPct val="50000"/>
                </a:spcBef>
              </a:pPr>
              <a:t>69</a:t>
            </a:fld>
            <a:endParaRPr lang="en-US">
              <a:solidFill>
                <a:schemeClr val="tx1"/>
              </a:solidFill>
            </a:endParaRPr>
          </a:p>
        </p:txBody>
      </p:sp>
      <p:sp>
        <p:nvSpPr>
          <p:cNvPr id="58374"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050"/>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7171" name="Text Box 2057"/>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2957B1F-3DEE-4248-B5F1-CC8E1BAC9BF2}" type="slidenum">
              <a:rPr lang="en-US" sz="1600">
                <a:solidFill>
                  <a:schemeClr val="tx1"/>
                </a:solidFill>
                <a:latin typeface="Tahoma" pitchFamily="34" charset="0"/>
              </a:rPr>
              <a:pPr eaLnBrk="1" hangingPunct="1">
                <a:spcBef>
                  <a:spcPct val="50000"/>
                </a:spcBef>
              </a:pPr>
              <a:t>7</a:t>
            </a:fld>
            <a:endParaRPr lang="en-US">
              <a:solidFill>
                <a:schemeClr val="tx1"/>
              </a:solidFill>
            </a:endParaRPr>
          </a:p>
        </p:txBody>
      </p:sp>
      <p:sp>
        <p:nvSpPr>
          <p:cNvPr id="7172" name="Rectangle 2058"/>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7173" name="Rectangle 2060"/>
          <p:cNvSpPr>
            <a:spLocks noChangeArrowheads="1"/>
          </p:cNvSpPr>
          <p:nvPr/>
        </p:nvSpPr>
        <p:spPr bwMode="auto">
          <a:xfrm>
            <a:off x="914400" y="15240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sz="2800"/>
              <a:t>"The Iris Society of England was particularly active in 1927. After long discussion, its officers decided on a suitable memorial medal to W. R. Dykes, the author of </a:t>
            </a:r>
            <a:r>
              <a:rPr lang="en-US" sz="2800" i="1"/>
              <a:t>The Genus Iris</a:t>
            </a:r>
            <a:r>
              <a:rPr lang="en-US" sz="2800"/>
              <a:t>, who shortly after becoming secretary of the Royal Horticultural Society, had been killed in an automobile accident, or as the British express it, "by a lorry."   </a:t>
            </a:r>
          </a:p>
          <a:p>
            <a:pPr eaLnBrk="0" hangingPunct="0">
              <a:lnSpc>
                <a:spcPct val="30000"/>
              </a:lnSpc>
              <a:spcBef>
                <a:spcPct val="20000"/>
              </a:spcBef>
            </a:pPr>
            <a:endParaRPr lang="en-US" sz="2800"/>
          </a:p>
          <a:p>
            <a:pPr eaLnBrk="0" hangingPunct="0">
              <a:lnSpc>
                <a:spcPct val="80000"/>
              </a:lnSpc>
              <a:spcBef>
                <a:spcPct val="20000"/>
              </a:spcBef>
            </a:pPr>
            <a:r>
              <a:rPr lang="en-US" sz="2800"/>
              <a:t>“Our Society sent ten guineas to the endowment fund for the Medal and many of our members sent individual gifts.” </a:t>
            </a:r>
          </a:p>
        </p:txBody>
      </p:sp>
    </p:spTree>
    <p:extLst>
      <p:ext uri="{BB962C8B-B14F-4D97-AF65-F5344CB8AC3E}">
        <p14:creationId xmlns:p14="http://schemas.microsoft.com/office/powerpoint/2010/main" val="3481944849"/>
      </p:ext>
    </p:extLst>
  </p:cSld>
  <p:clrMapOvr>
    <a:masterClrMapping/>
  </p:clrMapOvr>
  <p:transition spd="med" advTm="1000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ctrTitle" idx="4294967295"/>
          </p:nvPr>
        </p:nvSpPr>
        <p:spPr>
          <a:xfrm>
            <a:off x="685800" y="0"/>
            <a:ext cx="7772400" cy="1143000"/>
          </a:xfrm>
        </p:spPr>
        <p:txBody>
          <a:bodyPr/>
          <a:lstStyle/>
          <a:p>
            <a:r>
              <a:rPr lang="en-US"/>
              <a:t>Dykes Medal - 1977</a:t>
            </a:r>
          </a:p>
        </p:txBody>
      </p:sp>
      <p:sp>
        <p:nvSpPr>
          <p:cNvPr id="59395" name="Rectangle 3"/>
          <p:cNvSpPr>
            <a:spLocks noGrp="1" noChangeArrowheads="1"/>
          </p:cNvSpPr>
          <p:nvPr>
            <p:ph type="subTitle" idx="4294967295"/>
          </p:nvPr>
        </p:nvSpPr>
        <p:spPr>
          <a:xfrm>
            <a:off x="838200" y="2209800"/>
            <a:ext cx="2819400" cy="2057400"/>
          </a:xfrm>
        </p:spPr>
        <p:txBody>
          <a:bodyPr/>
          <a:lstStyle/>
          <a:p>
            <a:pPr marL="0" indent="0" algn="ctr">
              <a:buFontTx/>
              <a:buNone/>
            </a:pPr>
            <a:r>
              <a:rPr lang="en-US" sz="2800">
                <a:solidFill>
                  <a:srgbClr val="FFFFFF"/>
                </a:solidFill>
              </a:rPr>
              <a:t>DREAM LOVER</a:t>
            </a:r>
          </a:p>
          <a:p>
            <a:pPr marL="0" indent="0" algn="ctr">
              <a:buFontTx/>
              <a:buNone/>
            </a:pPr>
            <a:r>
              <a:rPr lang="en-US" sz="2000">
                <a:solidFill>
                  <a:srgbClr val="FFFFFF"/>
                </a:solidFill>
              </a:rPr>
              <a:t>E. Tams 1970</a:t>
            </a:r>
          </a:p>
          <a:p>
            <a:pPr marL="0" indent="0" algn="ctr">
              <a:buFontTx/>
              <a:buNone/>
            </a:pPr>
            <a:r>
              <a:rPr lang="en-US" sz="2000">
                <a:solidFill>
                  <a:srgbClr val="FFFFFF"/>
                </a:solidFill>
              </a:rPr>
              <a:t>TB  36-38”  ML</a:t>
            </a:r>
          </a:p>
          <a:p>
            <a:pPr marL="0" indent="0" algn="ctr">
              <a:buFontTx/>
              <a:buNone/>
            </a:pPr>
            <a:r>
              <a:rPr lang="en-US" sz="2000">
                <a:solidFill>
                  <a:srgbClr val="FFFFFF"/>
                </a:solidFill>
              </a:rPr>
              <a:t>HM   1972</a:t>
            </a:r>
          </a:p>
          <a:p>
            <a:pPr marL="0" indent="0" algn="ctr">
              <a:buFontTx/>
              <a:buNone/>
            </a:pPr>
            <a:r>
              <a:rPr lang="en-US" sz="2000">
                <a:solidFill>
                  <a:srgbClr val="FFFFFF"/>
                </a:solidFill>
              </a:rPr>
              <a:t>AM   1974</a:t>
            </a:r>
          </a:p>
        </p:txBody>
      </p:sp>
      <p:pic>
        <p:nvPicPr>
          <p:cNvPr id="59396" name="Picture 5" descr="1977 Dream 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195763" cy="45767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7"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D05C9CB-A8BE-418C-96DF-0F6E55B75065}" type="slidenum">
              <a:rPr lang="en-US" sz="1600">
                <a:solidFill>
                  <a:schemeClr val="tx1"/>
                </a:solidFill>
                <a:latin typeface="Tahoma" pitchFamily="34" charset="0"/>
              </a:rPr>
              <a:pPr eaLnBrk="1" hangingPunct="1">
                <a:spcBef>
                  <a:spcPct val="50000"/>
                </a:spcBef>
              </a:pPr>
              <a:t>70</a:t>
            </a:fld>
            <a:endParaRPr lang="en-US">
              <a:solidFill>
                <a:schemeClr val="tx1"/>
              </a:solidFill>
            </a:endParaRPr>
          </a:p>
        </p:txBody>
      </p:sp>
      <p:sp>
        <p:nvSpPr>
          <p:cNvPr id="59398"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685800" y="0"/>
            <a:ext cx="7772400" cy="1143000"/>
          </a:xfrm>
        </p:spPr>
        <p:txBody>
          <a:bodyPr/>
          <a:lstStyle/>
          <a:p>
            <a:r>
              <a:rPr lang="en-US"/>
              <a:t>Dykes Medal - 1978</a:t>
            </a:r>
          </a:p>
        </p:txBody>
      </p:sp>
      <p:sp>
        <p:nvSpPr>
          <p:cNvPr id="60419" name="Rectangle 3"/>
          <p:cNvSpPr>
            <a:spLocks noGrp="1" noChangeArrowheads="1"/>
          </p:cNvSpPr>
          <p:nvPr>
            <p:ph type="subTitle" idx="4294967295"/>
          </p:nvPr>
        </p:nvSpPr>
        <p:spPr>
          <a:xfrm>
            <a:off x="762000" y="2514600"/>
            <a:ext cx="2819400" cy="2057400"/>
          </a:xfrm>
        </p:spPr>
        <p:txBody>
          <a:bodyPr/>
          <a:lstStyle/>
          <a:p>
            <a:pPr marL="0" indent="0" algn="ctr">
              <a:buFontTx/>
              <a:buNone/>
            </a:pPr>
            <a:r>
              <a:rPr lang="en-US" sz="2800">
                <a:solidFill>
                  <a:srgbClr val="FFFFFF"/>
                </a:solidFill>
              </a:rPr>
              <a:t>BRIDE’S HALO</a:t>
            </a:r>
          </a:p>
          <a:p>
            <a:pPr marL="0" indent="0" algn="ctr">
              <a:buFontTx/>
              <a:buNone/>
            </a:pPr>
            <a:r>
              <a:rPr lang="en-US" sz="2000">
                <a:solidFill>
                  <a:srgbClr val="FFFFFF"/>
                </a:solidFill>
              </a:rPr>
              <a:t>H. Mohr 1971</a:t>
            </a:r>
          </a:p>
          <a:p>
            <a:pPr marL="0" indent="0" algn="ctr">
              <a:buFontTx/>
              <a:buNone/>
            </a:pPr>
            <a:r>
              <a:rPr lang="en-US" sz="2000">
                <a:solidFill>
                  <a:srgbClr val="FFFFFF"/>
                </a:solidFill>
              </a:rPr>
              <a:t>TB  36”  EML</a:t>
            </a:r>
          </a:p>
          <a:p>
            <a:pPr marL="0" indent="0" algn="ctr">
              <a:buFontTx/>
              <a:buNone/>
            </a:pPr>
            <a:r>
              <a:rPr lang="en-US" sz="2000">
                <a:solidFill>
                  <a:srgbClr val="FFFFFF"/>
                </a:solidFill>
              </a:rPr>
              <a:t>HM   1974</a:t>
            </a:r>
          </a:p>
          <a:p>
            <a:pPr marL="0" indent="0" algn="ctr">
              <a:buFontTx/>
              <a:buNone/>
            </a:pPr>
            <a:r>
              <a:rPr lang="en-US" sz="2000">
                <a:solidFill>
                  <a:srgbClr val="FFFFFF"/>
                </a:solidFill>
              </a:rPr>
              <a:t>AM   1976</a:t>
            </a:r>
          </a:p>
        </p:txBody>
      </p:sp>
      <p:sp>
        <p:nvSpPr>
          <p:cNvPr id="6042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1D8C8CBC-74A7-47FE-BD68-961FDEFCEAB1}" type="slidenum">
              <a:rPr lang="en-US" sz="1600">
                <a:solidFill>
                  <a:schemeClr val="tx1"/>
                </a:solidFill>
                <a:latin typeface="Tahoma" pitchFamily="34" charset="0"/>
              </a:rPr>
              <a:pPr eaLnBrk="1" hangingPunct="1">
                <a:spcBef>
                  <a:spcPct val="50000"/>
                </a:spcBef>
              </a:pPr>
              <a:t>71</a:t>
            </a:fld>
            <a:endParaRPr lang="en-US">
              <a:solidFill>
                <a:schemeClr val="tx1"/>
              </a:solidFill>
            </a:endParaRPr>
          </a:p>
        </p:txBody>
      </p:sp>
      <p:sp>
        <p:nvSpPr>
          <p:cNvPr id="6042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0422" name="Picture 8" descr="1978 brideshalo-schrei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ctrTitle" idx="4294967295"/>
          </p:nvPr>
        </p:nvSpPr>
        <p:spPr>
          <a:xfrm>
            <a:off x="685800" y="0"/>
            <a:ext cx="7772400" cy="1143000"/>
          </a:xfrm>
        </p:spPr>
        <p:txBody>
          <a:bodyPr/>
          <a:lstStyle/>
          <a:p>
            <a:r>
              <a:rPr lang="en-US"/>
              <a:t>Dykes Medal - 1979</a:t>
            </a:r>
          </a:p>
        </p:txBody>
      </p:sp>
      <p:sp>
        <p:nvSpPr>
          <p:cNvPr id="61443" name="Rectangle 3"/>
          <p:cNvSpPr>
            <a:spLocks noGrp="1" noChangeArrowheads="1"/>
          </p:cNvSpPr>
          <p:nvPr>
            <p:ph type="subTitle" idx="4294967295"/>
          </p:nvPr>
        </p:nvSpPr>
        <p:spPr>
          <a:xfrm>
            <a:off x="762000" y="2133600"/>
            <a:ext cx="2743200" cy="2438400"/>
          </a:xfrm>
        </p:spPr>
        <p:txBody>
          <a:bodyPr/>
          <a:lstStyle/>
          <a:p>
            <a:pPr marL="0" indent="0" algn="ctr">
              <a:buFontTx/>
              <a:buNone/>
            </a:pPr>
            <a:r>
              <a:rPr lang="en-US" sz="2800">
                <a:solidFill>
                  <a:srgbClr val="FFFFFF"/>
                </a:solidFill>
              </a:rPr>
              <a:t>MARY </a:t>
            </a:r>
          </a:p>
          <a:p>
            <a:pPr marL="0" indent="0" algn="ctr">
              <a:buFontTx/>
              <a:buNone/>
            </a:pPr>
            <a:r>
              <a:rPr lang="en-US" sz="2800">
                <a:solidFill>
                  <a:srgbClr val="FFFFFF"/>
                </a:solidFill>
              </a:rPr>
              <a:t>FRANCES</a:t>
            </a:r>
          </a:p>
          <a:p>
            <a:pPr marL="0" indent="0" algn="ctr">
              <a:buFontTx/>
              <a:buNone/>
            </a:pPr>
            <a:r>
              <a:rPr lang="en-US" sz="2000">
                <a:solidFill>
                  <a:srgbClr val="FFFFFF"/>
                </a:solidFill>
              </a:rPr>
              <a:t>L. Gaulter 1971</a:t>
            </a:r>
          </a:p>
          <a:p>
            <a:pPr marL="0" indent="0" algn="ctr">
              <a:buFontTx/>
              <a:buNone/>
            </a:pPr>
            <a:r>
              <a:rPr lang="en-US" sz="2000">
                <a:solidFill>
                  <a:srgbClr val="FFFFFF"/>
                </a:solidFill>
              </a:rPr>
              <a:t>TB  38”  M</a:t>
            </a:r>
          </a:p>
          <a:p>
            <a:pPr marL="0" indent="0" algn="ctr">
              <a:buFontTx/>
              <a:buNone/>
            </a:pPr>
            <a:r>
              <a:rPr lang="en-US" sz="2000">
                <a:solidFill>
                  <a:srgbClr val="FFFFFF"/>
                </a:solidFill>
              </a:rPr>
              <a:t>HM   1974</a:t>
            </a:r>
          </a:p>
          <a:p>
            <a:pPr marL="0" indent="0" algn="ctr">
              <a:buFontTx/>
              <a:buNone/>
            </a:pPr>
            <a:r>
              <a:rPr lang="en-US" sz="2000">
                <a:solidFill>
                  <a:srgbClr val="FFFFFF"/>
                </a:solidFill>
              </a:rPr>
              <a:t>AM   1976</a:t>
            </a:r>
          </a:p>
        </p:txBody>
      </p:sp>
      <p:sp>
        <p:nvSpPr>
          <p:cNvPr id="6144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82DAB3A4-D104-4BF3-B9A1-5F57D71CDF07}" type="slidenum">
              <a:rPr lang="en-US" sz="1600">
                <a:solidFill>
                  <a:schemeClr val="tx1"/>
                </a:solidFill>
                <a:latin typeface="Tahoma" pitchFamily="34" charset="0"/>
              </a:rPr>
              <a:pPr eaLnBrk="1" hangingPunct="1">
                <a:spcBef>
                  <a:spcPct val="50000"/>
                </a:spcBef>
              </a:pPr>
              <a:t>72</a:t>
            </a:fld>
            <a:endParaRPr lang="en-US">
              <a:solidFill>
                <a:schemeClr val="tx1"/>
              </a:solidFill>
            </a:endParaRPr>
          </a:p>
        </p:txBody>
      </p:sp>
      <p:sp>
        <p:nvSpPr>
          <p:cNvPr id="6144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1447" name="Picture 7" descr="F:\mary-frances-HIPS-MikeU.jpg"/>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10000" y="1295400"/>
            <a:ext cx="4657725" cy="47625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ctrTitle" idx="4294967295"/>
          </p:nvPr>
        </p:nvSpPr>
        <p:spPr>
          <a:xfrm>
            <a:off x="762000" y="0"/>
            <a:ext cx="7772400" cy="1143000"/>
          </a:xfrm>
        </p:spPr>
        <p:txBody>
          <a:bodyPr/>
          <a:lstStyle/>
          <a:p>
            <a:r>
              <a:rPr lang="en-US"/>
              <a:t>Dykes Medal - 1980</a:t>
            </a:r>
          </a:p>
        </p:txBody>
      </p:sp>
      <p:sp>
        <p:nvSpPr>
          <p:cNvPr id="62467" name="Rectangle 3"/>
          <p:cNvSpPr>
            <a:spLocks noGrp="1" noChangeArrowheads="1"/>
          </p:cNvSpPr>
          <p:nvPr>
            <p:ph type="subTitle" idx="4294967295"/>
          </p:nvPr>
        </p:nvSpPr>
        <p:spPr>
          <a:xfrm>
            <a:off x="685800" y="2514600"/>
            <a:ext cx="3124200" cy="2057400"/>
          </a:xfrm>
        </p:spPr>
        <p:txBody>
          <a:bodyPr/>
          <a:lstStyle/>
          <a:p>
            <a:pPr marL="0" indent="0" algn="ctr">
              <a:buFontTx/>
              <a:buNone/>
            </a:pPr>
            <a:r>
              <a:rPr lang="en-US" sz="2800">
                <a:solidFill>
                  <a:srgbClr val="FFFFFF"/>
                </a:solidFill>
              </a:rPr>
              <a:t>MYSTIQUE</a:t>
            </a:r>
          </a:p>
          <a:p>
            <a:pPr marL="0" indent="0" algn="ctr">
              <a:buFontTx/>
              <a:buNone/>
            </a:pPr>
            <a:r>
              <a:rPr lang="en-US" sz="2000">
                <a:solidFill>
                  <a:srgbClr val="FFFFFF"/>
                </a:solidFill>
              </a:rPr>
              <a:t>J. Ghio 1972</a:t>
            </a:r>
          </a:p>
          <a:p>
            <a:pPr marL="0" indent="0" algn="ctr">
              <a:buFontTx/>
              <a:buNone/>
            </a:pPr>
            <a:r>
              <a:rPr lang="en-US" sz="2000">
                <a:solidFill>
                  <a:srgbClr val="FFFFFF"/>
                </a:solidFill>
              </a:rPr>
              <a:t>TB  36”  EL</a:t>
            </a:r>
          </a:p>
          <a:p>
            <a:pPr marL="0" indent="0" algn="ctr">
              <a:buFontTx/>
              <a:buNone/>
            </a:pPr>
            <a:r>
              <a:rPr lang="en-US" sz="2000">
                <a:solidFill>
                  <a:srgbClr val="FFFFFF"/>
                </a:solidFill>
              </a:rPr>
              <a:t>HM   1976</a:t>
            </a:r>
          </a:p>
          <a:p>
            <a:pPr marL="0" indent="0" algn="ctr">
              <a:buFontTx/>
              <a:buNone/>
            </a:pPr>
            <a:r>
              <a:rPr lang="en-US" sz="2000">
                <a:solidFill>
                  <a:srgbClr val="FFFFFF"/>
                </a:solidFill>
              </a:rPr>
              <a:t>AM   1978</a:t>
            </a:r>
          </a:p>
        </p:txBody>
      </p:sp>
      <p:pic>
        <p:nvPicPr>
          <p:cNvPr id="62468" name="Picture 5" descr="1980 Mys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1132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9"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83BB80C0-304F-4D75-9306-4E70A688568A}" type="slidenum">
              <a:rPr lang="en-US" sz="1600">
                <a:solidFill>
                  <a:schemeClr val="tx1"/>
                </a:solidFill>
                <a:latin typeface="Tahoma" pitchFamily="34" charset="0"/>
              </a:rPr>
              <a:pPr eaLnBrk="1" hangingPunct="1">
                <a:spcBef>
                  <a:spcPct val="50000"/>
                </a:spcBef>
              </a:pPr>
              <a:t>73</a:t>
            </a:fld>
            <a:endParaRPr lang="en-US">
              <a:solidFill>
                <a:schemeClr val="tx1"/>
              </a:solidFill>
            </a:endParaRPr>
          </a:p>
        </p:txBody>
      </p:sp>
      <p:sp>
        <p:nvSpPr>
          <p:cNvPr id="62470"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ctrTitle" idx="4294967295"/>
          </p:nvPr>
        </p:nvSpPr>
        <p:spPr>
          <a:xfrm>
            <a:off x="762000" y="0"/>
            <a:ext cx="7772400" cy="1143000"/>
          </a:xfrm>
        </p:spPr>
        <p:txBody>
          <a:bodyPr/>
          <a:lstStyle/>
          <a:p>
            <a:r>
              <a:rPr lang="en-US"/>
              <a:t>Dykes Medal - 1981</a:t>
            </a:r>
          </a:p>
        </p:txBody>
      </p:sp>
      <p:sp>
        <p:nvSpPr>
          <p:cNvPr id="63491" name="Rectangle 3"/>
          <p:cNvSpPr>
            <a:spLocks noGrp="1" noChangeArrowheads="1"/>
          </p:cNvSpPr>
          <p:nvPr>
            <p:ph type="subTitle" idx="4294967295"/>
          </p:nvPr>
        </p:nvSpPr>
        <p:spPr>
          <a:xfrm>
            <a:off x="838200" y="2438400"/>
            <a:ext cx="3124200" cy="2438400"/>
          </a:xfrm>
        </p:spPr>
        <p:txBody>
          <a:bodyPr/>
          <a:lstStyle/>
          <a:p>
            <a:pPr marL="0" indent="0" algn="ctr">
              <a:buFontTx/>
              <a:buNone/>
            </a:pPr>
            <a:r>
              <a:rPr lang="en-US" sz="2800">
                <a:solidFill>
                  <a:srgbClr val="FFFFFF"/>
                </a:solidFill>
              </a:rPr>
              <a:t>BROWN LASSO</a:t>
            </a:r>
          </a:p>
          <a:p>
            <a:pPr marL="0" indent="0" algn="ctr">
              <a:buFontTx/>
              <a:buNone/>
            </a:pPr>
            <a:r>
              <a:rPr lang="en-US" sz="2000">
                <a:solidFill>
                  <a:srgbClr val="FFFFFF"/>
                </a:solidFill>
              </a:rPr>
              <a:t>E. Buckles </a:t>
            </a:r>
          </a:p>
          <a:p>
            <a:pPr marL="0" indent="0" algn="ctr">
              <a:buFontTx/>
              <a:buNone/>
            </a:pPr>
            <a:r>
              <a:rPr lang="en-US" sz="2000">
                <a:solidFill>
                  <a:srgbClr val="FFFFFF"/>
                </a:solidFill>
              </a:rPr>
              <a:t>by D. Niswonger 1972</a:t>
            </a:r>
          </a:p>
          <a:p>
            <a:pPr marL="0" indent="0" algn="ctr">
              <a:buFontTx/>
              <a:buNone/>
            </a:pPr>
            <a:r>
              <a:rPr lang="en-US" sz="2000">
                <a:solidFill>
                  <a:srgbClr val="FFFFFF"/>
                </a:solidFill>
              </a:rPr>
              <a:t>BB  22”  EM</a:t>
            </a:r>
          </a:p>
          <a:p>
            <a:pPr marL="0" indent="0" algn="ctr">
              <a:buFontTx/>
              <a:buNone/>
            </a:pPr>
            <a:r>
              <a:rPr lang="en-US" sz="2000">
                <a:solidFill>
                  <a:srgbClr val="FFFFFF"/>
                </a:solidFill>
              </a:rPr>
              <a:t>HM   1976</a:t>
            </a:r>
          </a:p>
          <a:p>
            <a:pPr marL="0" indent="0" algn="ctr">
              <a:buFontTx/>
              <a:buNone/>
            </a:pPr>
            <a:r>
              <a:rPr lang="en-US" sz="2000">
                <a:solidFill>
                  <a:srgbClr val="FFFFFF"/>
                </a:solidFill>
              </a:rPr>
              <a:t>AM   1978</a:t>
            </a:r>
          </a:p>
        </p:txBody>
      </p:sp>
      <p:sp>
        <p:nvSpPr>
          <p:cNvPr id="6349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3C7EB24-51F6-4165-A58D-D9ED6E3698E4}" type="slidenum">
              <a:rPr lang="en-US" sz="1600">
                <a:solidFill>
                  <a:schemeClr val="tx1"/>
                </a:solidFill>
                <a:latin typeface="Tahoma" pitchFamily="34" charset="0"/>
              </a:rPr>
              <a:pPr eaLnBrk="1" hangingPunct="1">
                <a:spcBef>
                  <a:spcPct val="50000"/>
                </a:spcBef>
              </a:pPr>
              <a:t>74</a:t>
            </a:fld>
            <a:endParaRPr lang="en-US">
              <a:solidFill>
                <a:schemeClr val="tx1"/>
              </a:solidFill>
            </a:endParaRPr>
          </a:p>
        </p:txBody>
      </p:sp>
      <p:sp>
        <p:nvSpPr>
          <p:cNvPr id="6349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3494" name="Picture 8" descr="1981 brownlasso-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4086225" cy="45656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a:xfrm>
            <a:off x="762000" y="0"/>
            <a:ext cx="7772400" cy="1143000"/>
          </a:xfrm>
        </p:spPr>
        <p:txBody>
          <a:bodyPr/>
          <a:lstStyle/>
          <a:p>
            <a:r>
              <a:rPr lang="en-US"/>
              <a:t>Dykes Medal - 1982</a:t>
            </a:r>
          </a:p>
        </p:txBody>
      </p:sp>
      <p:sp>
        <p:nvSpPr>
          <p:cNvPr id="64515" name="Rectangle 3"/>
          <p:cNvSpPr>
            <a:spLocks noGrp="1" noChangeArrowheads="1"/>
          </p:cNvSpPr>
          <p:nvPr>
            <p:ph type="subTitle" idx="4294967295"/>
          </p:nvPr>
        </p:nvSpPr>
        <p:spPr>
          <a:xfrm>
            <a:off x="685800" y="2438400"/>
            <a:ext cx="2895600" cy="2057400"/>
          </a:xfrm>
        </p:spPr>
        <p:txBody>
          <a:bodyPr/>
          <a:lstStyle/>
          <a:p>
            <a:pPr marL="0" indent="0" algn="ctr">
              <a:buFontTx/>
              <a:buNone/>
            </a:pPr>
            <a:r>
              <a:rPr lang="en-US" sz="2800">
                <a:solidFill>
                  <a:srgbClr val="FFFFFF"/>
                </a:solidFill>
              </a:rPr>
              <a:t>VANITY</a:t>
            </a:r>
          </a:p>
          <a:p>
            <a:pPr marL="0" indent="0" algn="ctr">
              <a:buFontTx/>
              <a:buNone/>
            </a:pPr>
            <a:r>
              <a:rPr lang="en-US" sz="2000">
                <a:solidFill>
                  <a:srgbClr val="FFFFFF"/>
                </a:solidFill>
              </a:rPr>
              <a:t>B. Hager 1974</a:t>
            </a:r>
          </a:p>
          <a:p>
            <a:pPr marL="0" indent="0" algn="ctr">
              <a:buFontTx/>
              <a:buNone/>
            </a:pPr>
            <a:r>
              <a:rPr lang="en-US" sz="2000">
                <a:solidFill>
                  <a:srgbClr val="FFFFFF"/>
                </a:solidFill>
              </a:rPr>
              <a:t>TB  36”  EML</a:t>
            </a:r>
          </a:p>
          <a:p>
            <a:pPr marL="0" indent="0" algn="ctr">
              <a:buFontTx/>
              <a:buNone/>
            </a:pPr>
            <a:r>
              <a:rPr lang="en-US" sz="2000">
                <a:solidFill>
                  <a:srgbClr val="FFFFFF"/>
                </a:solidFill>
              </a:rPr>
              <a:t>HM   1976</a:t>
            </a:r>
          </a:p>
          <a:p>
            <a:pPr marL="0" indent="0" algn="ctr">
              <a:buFontTx/>
              <a:buNone/>
            </a:pPr>
            <a:r>
              <a:rPr lang="en-US" sz="2000">
                <a:solidFill>
                  <a:srgbClr val="FFFFFF"/>
                </a:solidFill>
              </a:rPr>
              <a:t>AM   1978</a:t>
            </a:r>
            <a:endParaRPr lang="en-US">
              <a:solidFill>
                <a:srgbClr val="FFFFFF"/>
              </a:solidFill>
            </a:endParaRPr>
          </a:p>
        </p:txBody>
      </p:sp>
      <p:sp>
        <p:nvSpPr>
          <p:cNvPr id="64517"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BD7D714A-9905-4AEC-A427-A14B256E3165}" type="slidenum">
              <a:rPr lang="en-US" sz="1600">
                <a:solidFill>
                  <a:schemeClr val="tx1"/>
                </a:solidFill>
                <a:latin typeface="Tahoma" pitchFamily="34" charset="0"/>
              </a:rPr>
              <a:pPr eaLnBrk="1" hangingPunct="1">
                <a:spcBef>
                  <a:spcPct val="50000"/>
                </a:spcBef>
              </a:pPr>
              <a:t>75</a:t>
            </a:fld>
            <a:endParaRPr lang="en-US">
              <a:solidFill>
                <a:schemeClr val="tx1"/>
              </a:solidFill>
            </a:endParaRPr>
          </a:p>
        </p:txBody>
      </p:sp>
      <p:sp>
        <p:nvSpPr>
          <p:cNvPr id="64518"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4519" name="Picture 7" descr="F:\vanity1-08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095750" cy="45243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ctrTitle" idx="4294967295"/>
          </p:nvPr>
        </p:nvSpPr>
        <p:spPr>
          <a:xfrm>
            <a:off x="685800" y="0"/>
            <a:ext cx="7772400" cy="1143000"/>
          </a:xfrm>
        </p:spPr>
        <p:txBody>
          <a:bodyPr/>
          <a:lstStyle/>
          <a:p>
            <a:r>
              <a:rPr lang="en-US"/>
              <a:t>Dykes Medal - 1983</a:t>
            </a:r>
          </a:p>
        </p:txBody>
      </p:sp>
      <p:sp>
        <p:nvSpPr>
          <p:cNvPr id="65539" name="Rectangle 3"/>
          <p:cNvSpPr>
            <a:spLocks noGrp="1" noChangeArrowheads="1"/>
          </p:cNvSpPr>
          <p:nvPr>
            <p:ph type="subTitle" idx="4294967295"/>
          </p:nvPr>
        </p:nvSpPr>
        <p:spPr>
          <a:xfrm>
            <a:off x="533400" y="2133600"/>
            <a:ext cx="3505200" cy="2667000"/>
          </a:xfrm>
        </p:spPr>
        <p:txBody>
          <a:bodyPr/>
          <a:lstStyle/>
          <a:p>
            <a:pPr marL="0" indent="0" algn="ctr">
              <a:buFontTx/>
              <a:buNone/>
            </a:pPr>
            <a:r>
              <a:rPr lang="en-US" sz="2800">
                <a:solidFill>
                  <a:srgbClr val="FFFFFF"/>
                </a:solidFill>
              </a:rPr>
              <a:t>RUFFLED </a:t>
            </a:r>
          </a:p>
          <a:p>
            <a:pPr marL="0" indent="0" algn="ctr">
              <a:buFontTx/>
              <a:buNone/>
            </a:pPr>
            <a:r>
              <a:rPr lang="en-US" sz="2800">
                <a:solidFill>
                  <a:srgbClr val="FFFFFF"/>
                </a:solidFill>
              </a:rPr>
              <a:t>BALLET</a:t>
            </a:r>
          </a:p>
          <a:p>
            <a:pPr marL="0" indent="0" algn="ctr">
              <a:buFontTx/>
              <a:buNone/>
            </a:pPr>
            <a:r>
              <a:rPr lang="en-US" sz="2000">
                <a:solidFill>
                  <a:srgbClr val="FFFFFF"/>
                </a:solidFill>
              </a:rPr>
              <a:t>E. Roderick 1973</a:t>
            </a:r>
          </a:p>
          <a:p>
            <a:pPr marL="0" indent="0" algn="ctr">
              <a:buFontTx/>
              <a:buNone/>
            </a:pPr>
            <a:r>
              <a:rPr lang="en-US" sz="2000">
                <a:solidFill>
                  <a:srgbClr val="FFFFFF"/>
                </a:solidFill>
              </a:rPr>
              <a:t>TB  30”  ML</a:t>
            </a:r>
          </a:p>
          <a:p>
            <a:pPr marL="0" indent="0" algn="ctr">
              <a:buFontTx/>
              <a:buNone/>
            </a:pPr>
            <a:r>
              <a:rPr lang="en-US" sz="2000">
                <a:solidFill>
                  <a:srgbClr val="FFFFFF"/>
                </a:solidFill>
              </a:rPr>
              <a:t>HM   1976</a:t>
            </a:r>
          </a:p>
          <a:p>
            <a:pPr marL="0" indent="0" algn="ctr">
              <a:buFontTx/>
              <a:buNone/>
            </a:pPr>
            <a:r>
              <a:rPr lang="en-US" sz="2000">
                <a:solidFill>
                  <a:srgbClr val="FFFFFF"/>
                </a:solidFill>
              </a:rPr>
              <a:t>AM   1979</a:t>
            </a:r>
          </a:p>
        </p:txBody>
      </p:sp>
      <p:sp>
        <p:nvSpPr>
          <p:cNvPr id="6554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F193FE4-95BD-469D-9B5A-7C8ED9BAF029}" type="slidenum">
              <a:rPr lang="en-US" sz="1600">
                <a:solidFill>
                  <a:schemeClr val="tx1"/>
                </a:solidFill>
                <a:latin typeface="Tahoma" pitchFamily="34" charset="0"/>
              </a:rPr>
              <a:pPr eaLnBrk="1" hangingPunct="1">
                <a:spcBef>
                  <a:spcPct val="50000"/>
                </a:spcBef>
              </a:pPr>
              <a:t>76</a:t>
            </a:fld>
            <a:endParaRPr lang="en-US">
              <a:solidFill>
                <a:schemeClr val="tx1"/>
              </a:solidFill>
            </a:endParaRPr>
          </a:p>
        </p:txBody>
      </p:sp>
      <p:sp>
        <p:nvSpPr>
          <p:cNvPr id="6554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5542" name="Picture 8" descr="ruffled-ballet-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4387850"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ctrTitle" idx="4294967295"/>
          </p:nvPr>
        </p:nvSpPr>
        <p:spPr>
          <a:xfrm>
            <a:off x="685800" y="0"/>
            <a:ext cx="7772400" cy="1143000"/>
          </a:xfrm>
        </p:spPr>
        <p:txBody>
          <a:bodyPr/>
          <a:lstStyle/>
          <a:p>
            <a:r>
              <a:rPr lang="en-US"/>
              <a:t>Dykes Medal - 1984</a:t>
            </a:r>
          </a:p>
        </p:txBody>
      </p:sp>
      <p:sp>
        <p:nvSpPr>
          <p:cNvPr id="66563" name="Rectangle 3"/>
          <p:cNvSpPr>
            <a:spLocks noGrp="1" noChangeArrowheads="1"/>
          </p:cNvSpPr>
          <p:nvPr>
            <p:ph type="subTitle" idx="4294967295"/>
          </p:nvPr>
        </p:nvSpPr>
        <p:spPr>
          <a:xfrm>
            <a:off x="762000" y="2133600"/>
            <a:ext cx="2895600" cy="2286000"/>
          </a:xfrm>
        </p:spPr>
        <p:txBody>
          <a:bodyPr/>
          <a:lstStyle/>
          <a:p>
            <a:pPr marL="0" indent="0" algn="ctr">
              <a:buFontTx/>
              <a:buNone/>
            </a:pPr>
            <a:r>
              <a:rPr lang="en-US" sz="2800">
                <a:solidFill>
                  <a:srgbClr val="FFFFFF"/>
                </a:solidFill>
              </a:rPr>
              <a:t>VICTORIA </a:t>
            </a:r>
          </a:p>
          <a:p>
            <a:pPr marL="0" indent="0" algn="ctr">
              <a:buFontTx/>
              <a:buNone/>
            </a:pPr>
            <a:r>
              <a:rPr lang="en-US" sz="2800">
                <a:solidFill>
                  <a:srgbClr val="FFFFFF"/>
                </a:solidFill>
              </a:rPr>
              <a:t>FALLS</a:t>
            </a:r>
          </a:p>
          <a:p>
            <a:pPr marL="0" indent="0" algn="ctr">
              <a:buFontTx/>
              <a:buNone/>
            </a:pPr>
            <a:r>
              <a:rPr lang="en-US" sz="2000">
                <a:solidFill>
                  <a:srgbClr val="FFFFFF"/>
                </a:solidFill>
              </a:rPr>
              <a:t>Schreiner’s 1977</a:t>
            </a:r>
          </a:p>
          <a:p>
            <a:pPr marL="0" indent="0" algn="ctr">
              <a:buFontTx/>
              <a:buNone/>
            </a:pPr>
            <a:r>
              <a:rPr lang="en-US" sz="2000">
                <a:solidFill>
                  <a:srgbClr val="FFFFFF"/>
                </a:solidFill>
              </a:rPr>
              <a:t>TB  40”  EML  RE</a:t>
            </a:r>
          </a:p>
          <a:p>
            <a:pPr marL="0" indent="0" algn="ctr">
              <a:buFontTx/>
              <a:buNone/>
            </a:pPr>
            <a:r>
              <a:rPr lang="en-US" sz="2000">
                <a:solidFill>
                  <a:srgbClr val="FFFFFF"/>
                </a:solidFill>
              </a:rPr>
              <a:t>HM   1978</a:t>
            </a:r>
          </a:p>
          <a:p>
            <a:pPr marL="0" indent="0" algn="ctr">
              <a:buFontTx/>
              <a:buNone/>
            </a:pPr>
            <a:r>
              <a:rPr lang="en-US" sz="2000">
                <a:solidFill>
                  <a:srgbClr val="FFFFFF"/>
                </a:solidFill>
              </a:rPr>
              <a:t>AM   1980</a:t>
            </a:r>
          </a:p>
        </p:txBody>
      </p:sp>
      <p:sp>
        <p:nvSpPr>
          <p:cNvPr id="6656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383C1B5-0B5F-4D55-9118-40B5E40C7BE0}" type="slidenum">
              <a:rPr lang="en-US" sz="1600">
                <a:solidFill>
                  <a:schemeClr val="tx1"/>
                </a:solidFill>
                <a:latin typeface="Tahoma" pitchFamily="34" charset="0"/>
              </a:rPr>
              <a:pPr eaLnBrk="1" hangingPunct="1">
                <a:spcBef>
                  <a:spcPct val="50000"/>
                </a:spcBef>
              </a:pPr>
              <a:t>77</a:t>
            </a:fld>
            <a:endParaRPr lang="en-US">
              <a:solidFill>
                <a:schemeClr val="tx1"/>
              </a:solidFill>
            </a:endParaRPr>
          </a:p>
        </p:txBody>
      </p:sp>
      <p:sp>
        <p:nvSpPr>
          <p:cNvPr id="6656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6566" name="Picture 9" descr="victoria-falls-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3838575"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ctrTitle" idx="4294967295"/>
          </p:nvPr>
        </p:nvSpPr>
        <p:spPr>
          <a:xfrm>
            <a:off x="685800" y="0"/>
            <a:ext cx="7772400" cy="1143000"/>
          </a:xfrm>
        </p:spPr>
        <p:txBody>
          <a:bodyPr/>
          <a:lstStyle/>
          <a:p>
            <a:r>
              <a:rPr lang="en-US"/>
              <a:t>Dykes Medal - 1985</a:t>
            </a:r>
          </a:p>
        </p:txBody>
      </p:sp>
      <p:sp>
        <p:nvSpPr>
          <p:cNvPr id="67587" name="Rectangle 3"/>
          <p:cNvSpPr>
            <a:spLocks noGrp="1" noChangeArrowheads="1"/>
          </p:cNvSpPr>
          <p:nvPr>
            <p:ph type="subTitle" idx="4294967295"/>
          </p:nvPr>
        </p:nvSpPr>
        <p:spPr>
          <a:xfrm>
            <a:off x="762000" y="2057400"/>
            <a:ext cx="3124200" cy="1905000"/>
          </a:xfrm>
        </p:spPr>
        <p:txBody>
          <a:bodyPr/>
          <a:lstStyle/>
          <a:p>
            <a:pPr marL="0" indent="0" algn="ctr">
              <a:buFontTx/>
              <a:buNone/>
            </a:pPr>
            <a:r>
              <a:rPr lang="en-US" sz="2800">
                <a:solidFill>
                  <a:srgbClr val="FFFFFF"/>
                </a:solidFill>
              </a:rPr>
              <a:t>BEVERLY SILLS</a:t>
            </a:r>
          </a:p>
          <a:p>
            <a:pPr marL="0" indent="0" algn="ctr">
              <a:buFontTx/>
              <a:buNone/>
            </a:pPr>
            <a:r>
              <a:rPr lang="en-US" sz="2000">
                <a:solidFill>
                  <a:srgbClr val="FFFFFF"/>
                </a:solidFill>
              </a:rPr>
              <a:t>B. Hager 1978</a:t>
            </a:r>
          </a:p>
          <a:p>
            <a:pPr marL="0" indent="0" algn="ctr">
              <a:buFontTx/>
              <a:buNone/>
            </a:pPr>
            <a:r>
              <a:rPr lang="en-US" sz="2000">
                <a:solidFill>
                  <a:srgbClr val="FFFFFF"/>
                </a:solidFill>
              </a:rPr>
              <a:t>TB  36”  M</a:t>
            </a:r>
          </a:p>
          <a:p>
            <a:pPr marL="0" indent="0" algn="ctr">
              <a:buFontTx/>
              <a:buNone/>
            </a:pPr>
            <a:r>
              <a:rPr lang="en-US" sz="2000">
                <a:solidFill>
                  <a:srgbClr val="FFFFFF"/>
                </a:solidFill>
              </a:rPr>
              <a:t>HM   1981</a:t>
            </a:r>
          </a:p>
          <a:p>
            <a:pPr marL="0" indent="0" algn="ctr">
              <a:buFontTx/>
              <a:buNone/>
            </a:pPr>
            <a:r>
              <a:rPr lang="en-US" sz="2000">
                <a:solidFill>
                  <a:srgbClr val="FFFFFF"/>
                </a:solidFill>
              </a:rPr>
              <a:t>AM   1983</a:t>
            </a:r>
          </a:p>
        </p:txBody>
      </p:sp>
      <p:sp>
        <p:nvSpPr>
          <p:cNvPr id="6758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2A8D8228-8E84-4393-ABBE-5B9F9042CAD2}" type="slidenum">
              <a:rPr lang="en-US" sz="1600">
                <a:solidFill>
                  <a:schemeClr val="tx1"/>
                </a:solidFill>
                <a:latin typeface="Tahoma" pitchFamily="34" charset="0"/>
              </a:rPr>
              <a:pPr eaLnBrk="1" hangingPunct="1">
                <a:spcBef>
                  <a:spcPct val="50000"/>
                </a:spcBef>
              </a:pPr>
              <a:t>78</a:t>
            </a:fld>
            <a:endParaRPr lang="en-US">
              <a:solidFill>
                <a:schemeClr val="tx1"/>
              </a:solidFill>
            </a:endParaRPr>
          </a:p>
        </p:txBody>
      </p:sp>
      <p:sp>
        <p:nvSpPr>
          <p:cNvPr id="6758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7590" name="Picture 9" descr="beverly-sills-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4030663" cy="4572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1026"/>
          <p:cNvSpPr>
            <a:spLocks noGrp="1" noChangeArrowheads="1"/>
          </p:cNvSpPr>
          <p:nvPr>
            <p:ph type="ctrTitle" idx="4294967295"/>
          </p:nvPr>
        </p:nvSpPr>
        <p:spPr>
          <a:xfrm>
            <a:off x="609600" y="0"/>
            <a:ext cx="7772400" cy="1143000"/>
          </a:xfrm>
        </p:spPr>
        <p:txBody>
          <a:bodyPr/>
          <a:lstStyle/>
          <a:p>
            <a:r>
              <a:rPr lang="en-US"/>
              <a:t>Dykes Medal - 1986</a:t>
            </a:r>
          </a:p>
        </p:txBody>
      </p:sp>
      <p:sp>
        <p:nvSpPr>
          <p:cNvPr id="68611" name="Rectangle 1027"/>
          <p:cNvSpPr>
            <a:spLocks noGrp="1" noChangeArrowheads="1"/>
          </p:cNvSpPr>
          <p:nvPr>
            <p:ph type="subTitle" idx="4294967295"/>
          </p:nvPr>
        </p:nvSpPr>
        <p:spPr>
          <a:xfrm>
            <a:off x="228600" y="1905000"/>
            <a:ext cx="3733800" cy="2590800"/>
          </a:xfrm>
        </p:spPr>
        <p:txBody>
          <a:bodyPr/>
          <a:lstStyle/>
          <a:p>
            <a:pPr marL="0" indent="0" algn="ctr">
              <a:buFontTx/>
              <a:buNone/>
            </a:pPr>
            <a:r>
              <a:rPr lang="en-US" sz="2800">
                <a:solidFill>
                  <a:srgbClr val="FFFFFF"/>
                </a:solidFill>
              </a:rPr>
              <a:t>SONG OF </a:t>
            </a:r>
          </a:p>
          <a:p>
            <a:pPr marL="0" indent="0" algn="ctr">
              <a:buFontTx/>
              <a:buNone/>
            </a:pPr>
            <a:r>
              <a:rPr lang="en-US" sz="2800">
                <a:solidFill>
                  <a:srgbClr val="FFFFFF"/>
                </a:solidFill>
              </a:rPr>
              <a:t>NORWAY</a:t>
            </a:r>
          </a:p>
          <a:p>
            <a:pPr marL="0" indent="0" algn="ctr">
              <a:buFontTx/>
              <a:buNone/>
            </a:pPr>
            <a:r>
              <a:rPr lang="en-US" sz="2000">
                <a:solidFill>
                  <a:srgbClr val="FFFFFF"/>
                </a:solidFill>
              </a:rPr>
              <a:t>W. Luihn 1977</a:t>
            </a:r>
          </a:p>
          <a:p>
            <a:pPr marL="0" indent="0" algn="ctr">
              <a:buFontTx/>
              <a:buNone/>
            </a:pPr>
            <a:r>
              <a:rPr lang="en-US" sz="2000">
                <a:solidFill>
                  <a:srgbClr val="FFFFFF"/>
                </a:solidFill>
              </a:rPr>
              <a:t>TB  38”  ML</a:t>
            </a:r>
          </a:p>
          <a:p>
            <a:pPr marL="0" indent="0" algn="ctr">
              <a:buFontTx/>
              <a:buNone/>
            </a:pPr>
            <a:r>
              <a:rPr lang="en-US" sz="2000">
                <a:solidFill>
                  <a:srgbClr val="FFFFFF"/>
                </a:solidFill>
              </a:rPr>
              <a:t>HM   1981</a:t>
            </a:r>
          </a:p>
          <a:p>
            <a:pPr marL="0" indent="0" algn="ctr">
              <a:buFontTx/>
              <a:buNone/>
            </a:pPr>
            <a:r>
              <a:rPr lang="en-US" sz="2000">
                <a:solidFill>
                  <a:srgbClr val="FFFFFF"/>
                </a:solidFill>
              </a:rPr>
              <a:t>AM   1983</a:t>
            </a:r>
          </a:p>
        </p:txBody>
      </p:sp>
      <p:sp>
        <p:nvSpPr>
          <p:cNvPr id="68612"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3EECCE8-45E9-4A15-B646-1FD52A7702A8}" type="slidenum">
              <a:rPr lang="en-US" sz="1600">
                <a:solidFill>
                  <a:schemeClr val="tx1"/>
                </a:solidFill>
                <a:latin typeface="Tahoma" pitchFamily="34" charset="0"/>
              </a:rPr>
              <a:pPr eaLnBrk="1" hangingPunct="1">
                <a:spcBef>
                  <a:spcPct val="50000"/>
                </a:spcBef>
              </a:pPr>
              <a:t>79</a:t>
            </a:fld>
            <a:endParaRPr lang="en-US">
              <a:solidFill>
                <a:schemeClr val="tx1"/>
              </a:solidFill>
            </a:endParaRPr>
          </a:p>
        </p:txBody>
      </p:sp>
      <p:sp>
        <p:nvSpPr>
          <p:cNvPr id="68613"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8614" name="Picture 1032" descr="song-of-norway-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4186238" cy="45767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8195" name="Rectangle 3"/>
          <p:cNvSpPr>
            <a:spLocks noGrp="1" noChangeArrowheads="1"/>
          </p:cNvSpPr>
          <p:nvPr>
            <p:ph type="subTitle" idx="4294967295"/>
          </p:nvPr>
        </p:nvSpPr>
        <p:spPr>
          <a:xfrm>
            <a:off x="914400" y="1371600"/>
            <a:ext cx="7315200" cy="4572000"/>
          </a:xfrm>
        </p:spPr>
        <p:txBody>
          <a:bodyPr/>
          <a:lstStyle/>
          <a:p>
            <a:pPr marL="0" indent="0">
              <a:buFontTx/>
              <a:buNone/>
            </a:pPr>
            <a:endParaRPr lang="en-US">
              <a:solidFill>
                <a:srgbClr val="FFFFFF"/>
              </a:solidFill>
            </a:endParaRPr>
          </a:p>
          <a:p>
            <a:pPr marL="0" indent="0">
              <a:buFontTx/>
              <a:buNone/>
            </a:pPr>
            <a:endParaRPr lang="en-US">
              <a:solidFill>
                <a:srgbClr val="FFFFFF"/>
              </a:solidFill>
            </a:endParaRPr>
          </a:p>
          <a:p>
            <a:pPr marL="0" indent="0">
              <a:buFontTx/>
              <a:buNone/>
            </a:pPr>
            <a:endParaRPr lang="en-US">
              <a:solidFill>
                <a:srgbClr val="FFFFFF"/>
              </a:solidFill>
            </a:endParaRPr>
          </a:p>
        </p:txBody>
      </p:sp>
      <p:sp>
        <p:nvSpPr>
          <p:cNvPr id="8196" name="Rectangle 7"/>
          <p:cNvSpPr>
            <a:spLocks noChangeArrowheads="1"/>
          </p:cNvSpPr>
          <p:nvPr/>
        </p:nvSpPr>
        <p:spPr bwMode="auto">
          <a:xfrm>
            <a:off x="1295400" y="13716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a:p>
            <a:pPr eaLnBrk="0" hangingPunct="0">
              <a:spcBef>
                <a:spcPct val="20000"/>
              </a:spcBef>
            </a:pPr>
            <a:endParaRPr lang="en-US" sz="3200"/>
          </a:p>
          <a:p>
            <a:pPr eaLnBrk="0" hangingPunct="0">
              <a:spcBef>
                <a:spcPct val="20000"/>
              </a:spcBef>
            </a:pPr>
            <a:endParaRPr lang="en-US" sz="3200"/>
          </a:p>
        </p:txBody>
      </p:sp>
      <p:sp>
        <p:nvSpPr>
          <p:cNvPr id="8197" name="Rectangle 8"/>
          <p:cNvSpPr>
            <a:spLocks noChangeArrowheads="1"/>
          </p:cNvSpPr>
          <p:nvPr/>
        </p:nvSpPr>
        <p:spPr bwMode="auto">
          <a:xfrm>
            <a:off x="1295400" y="13716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p:txBody>
      </p:sp>
      <p:sp>
        <p:nvSpPr>
          <p:cNvPr id="8198" name="Text Box 9"/>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CF3C8D5-C6B3-4CB9-9233-5AEF2B2A940C}" type="slidenum">
              <a:rPr lang="en-US" sz="1600">
                <a:solidFill>
                  <a:schemeClr val="tx1"/>
                </a:solidFill>
                <a:latin typeface="Tahoma" pitchFamily="34" charset="0"/>
              </a:rPr>
              <a:pPr eaLnBrk="1" hangingPunct="1">
                <a:spcBef>
                  <a:spcPct val="50000"/>
                </a:spcBef>
              </a:pPr>
              <a:t>8</a:t>
            </a:fld>
            <a:endParaRPr lang="en-US">
              <a:solidFill>
                <a:schemeClr val="tx1"/>
              </a:solidFill>
            </a:endParaRPr>
          </a:p>
        </p:txBody>
      </p:sp>
      <p:sp>
        <p:nvSpPr>
          <p:cNvPr id="8199" name="Rectangle 10"/>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8200" name="Rectangle 13"/>
          <p:cNvSpPr>
            <a:spLocks noChangeArrowheads="1"/>
          </p:cNvSpPr>
          <p:nvPr/>
        </p:nvSpPr>
        <p:spPr bwMode="auto">
          <a:xfrm>
            <a:off x="1143000" y="1447800"/>
            <a:ext cx="716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spcBef>
                <a:spcPct val="20000"/>
              </a:spcBef>
            </a:pPr>
            <a:r>
              <a:rPr lang="en-US" sz="2800" dirty="0"/>
              <a:t>"There was some debate as to how, and to whom, and for what, the medal should be given.   </a:t>
            </a:r>
            <a:endParaRPr lang="en-US" dirty="0"/>
          </a:p>
        </p:txBody>
      </p:sp>
    </p:spTree>
  </p:cSld>
  <p:clrMapOvr>
    <a:masterClrMapping/>
  </p:clrMapOvr>
  <p:transition spd="med" advTm="1000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1026"/>
          <p:cNvSpPr>
            <a:spLocks noGrp="1" noChangeArrowheads="1"/>
          </p:cNvSpPr>
          <p:nvPr>
            <p:ph type="ctrTitle" idx="4294967295"/>
          </p:nvPr>
        </p:nvSpPr>
        <p:spPr>
          <a:xfrm>
            <a:off x="762000" y="0"/>
            <a:ext cx="7772400" cy="1143000"/>
          </a:xfrm>
        </p:spPr>
        <p:txBody>
          <a:bodyPr/>
          <a:lstStyle/>
          <a:p>
            <a:r>
              <a:rPr lang="en-US"/>
              <a:t>Dykes Medal - 1988</a:t>
            </a:r>
          </a:p>
        </p:txBody>
      </p:sp>
      <p:sp>
        <p:nvSpPr>
          <p:cNvPr id="69635" name="Rectangle 1027"/>
          <p:cNvSpPr>
            <a:spLocks noGrp="1" noChangeArrowheads="1"/>
          </p:cNvSpPr>
          <p:nvPr>
            <p:ph type="subTitle" idx="4294967295"/>
          </p:nvPr>
        </p:nvSpPr>
        <p:spPr>
          <a:xfrm>
            <a:off x="609600" y="2057400"/>
            <a:ext cx="3276600" cy="2133600"/>
          </a:xfrm>
        </p:spPr>
        <p:txBody>
          <a:bodyPr/>
          <a:lstStyle/>
          <a:p>
            <a:pPr marL="0" indent="0" algn="ctr">
              <a:buFontTx/>
              <a:buNone/>
            </a:pPr>
            <a:r>
              <a:rPr lang="en-US" sz="2800">
                <a:solidFill>
                  <a:srgbClr val="FFFFFF"/>
                </a:solidFill>
              </a:rPr>
              <a:t>TITAN’S GLORY</a:t>
            </a:r>
          </a:p>
          <a:p>
            <a:pPr marL="0" indent="0" algn="ctr">
              <a:buFontTx/>
              <a:buNone/>
            </a:pPr>
            <a:r>
              <a:rPr lang="en-US" sz="2000">
                <a:solidFill>
                  <a:srgbClr val="FFFFFF"/>
                </a:solidFill>
              </a:rPr>
              <a:t>Schreiner’s 1981</a:t>
            </a:r>
          </a:p>
          <a:p>
            <a:pPr marL="0" indent="0" algn="ctr">
              <a:buFontTx/>
              <a:buNone/>
            </a:pPr>
            <a:r>
              <a:rPr lang="en-US" sz="2000">
                <a:solidFill>
                  <a:srgbClr val="FFFFFF"/>
                </a:solidFill>
              </a:rPr>
              <a:t>TB  37”  EM</a:t>
            </a:r>
          </a:p>
          <a:p>
            <a:pPr marL="0" indent="0" algn="ctr">
              <a:buFontTx/>
              <a:buNone/>
            </a:pPr>
            <a:r>
              <a:rPr lang="en-US" sz="2000">
                <a:solidFill>
                  <a:srgbClr val="FFFFFF"/>
                </a:solidFill>
              </a:rPr>
              <a:t>HM   1983</a:t>
            </a:r>
          </a:p>
          <a:p>
            <a:pPr marL="0" indent="0" algn="ctr">
              <a:buFontTx/>
              <a:buNone/>
            </a:pPr>
            <a:r>
              <a:rPr lang="en-US" sz="2000">
                <a:solidFill>
                  <a:srgbClr val="FFFFFF"/>
                </a:solidFill>
              </a:rPr>
              <a:t>AM   1985</a:t>
            </a:r>
          </a:p>
        </p:txBody>
      </p:sp>
      <p:sp>
        <p:nvSpPr>
          <p:cNvPr id="69636"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7442C20-E619-476D-9912-A0668D9B7C50}" type="slidenum">
              <a:rPr lang="en-US" sz="1600">
                <a:solidFill>
                  <a:schemeClr val="tx1"/>
                </a:solidFill>
                <a:latin typeface="Tahoma" pitchFamily="34" charset="0"/>
              </a:rPr>
              <a:pPr eaLnBrk="1" hangingPunct="1">
                <a:spcBef>
                  <a:spcPct val="50000"/>
                </a:spcBef>
              </a:pPr>
              <a:t>80</a:t>
            </a:fld>
            <a:endParaRPr lang="en-US">
              <a:solidFill>
                <a:schemeClr val="tx1"/>
              </a:solidFill>
            </a:endParaRPr>
          </a:p>
        </p:txBody>
      </p:sp>
      <p:sp>
        <p:nvSpPr>
          <p:cNvPr id="69637"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69638" name="Picture 1033" descr="titans-glory-rm"/>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267200" y="1447800"/>
            <a:ext cx="4003675" cy="457358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ctrTitle" idx="4294967295"/>
          </p:nvPr>
        </p:nvSpPr>
        <p:spPr>
          <a:xfrm>
            <a:off x="685800" y="0"/>
            <a:ext cx="7772400" cy="1143000"/>
          </a:xfrm>
        </p:spPr>
        <p:txBody>
          <a:bodyPr/>
          <a:lstStyle/>
          <a:p>
            <a:r>
              <a:rPr lang="en-US"/>
              <a:t>Dykes Medal - 1990</a:t>
            </a:r>
          </a:p>
        </p:txBody>
      </p:sp>
      <p:sp>
        <p:nvSpPr>
          <p:cNvPr id="70659" name="Rectangle 3"/>
          <p:cNvSpPr>
            <a:spLocks noGrp="1" noChangeArrowheads="1"/>
          </p:cNvSpPr>
          <p:nvPr>
            <p:ph type="subTitle" idx="4294967295"/>
          </p:nvPr>
        </p:nvSpPr>
        <p:spPr>
          <a:xfrm>
            <a:off x="685800" y="1981200"/>
            <a:ext cx="3124200" cy="2057400"/>
          </a:xfrm>
        </p:spPr>
        <p:txBody>
          <a:bodyPr/>
          <a:lstStyle/>
          <a:p>
            <a:pPr marL="0" indent="0" algn="ctr">
              <a:buFontTx/>
              <a:buNone/>
            </a:pPr>
            <a:r>
              <a:rPr lang="en-US" sz="2800">
                <a:solidFill>
                  <a:srgbClr val="FFFFFF"/>
                </a:solidFill>
              </a:rPr>
              <a:t>JESSE’S SONG</a:t>
            </a:r>
          </a:p>
          <a:p>
            <a:pPr marL="0" indent="0" algn="ctr">
              <a:buFontTx/>
              <a:buNone/>
            </a:pPr>
            <a:r>
              <a:rPr lang="en-US" sz="2000">
                <a:solidFill>
                  <a:srgbClr val="FFFFFF"/>
                </a:solidFill>
              </a:rPr>
              <a:t>B. Williamson 1979</a:t>
            </a:r>
          </a:p>
          <a:p>
            <a:pPr marL="0" indent="0" algn="ctr">
              <a:buFontTx/>
              <a:buNone/>
            </a:pPr>
            <a:r>
              <a:rPr lang="en-US" sz="2000">
                <a:solidFill>
                  <a:srgbClr val="FFFFFF"/>
                </a:solidFill>
              </a:rPr>
              <a:t>TB  36”  M</a:t>
            </a:r>
          </a:p>
          <a:p>
            <a:pPr marL="0" indent="0" algn="ctr">
              <a:buFontTx/>
              <a:buNone/>
            </a:pPr>
            <a:r>
              <a:rPr lang="en-US" sz="2000">
                <a:solidFill>
                  <a:srgbClr val="FFFFFF"/>
                </a:solidFill>
              </a:rPr>
              <a:t>HM   1985</a:t>
            </a:r>
          </a:p>
          <a:p>
            <a:pPr marL="0" indent="0" algn="ctr">
              <a:buFontTx/>
              <a:buNone/>
            </a:pPr>
            <a:r>
              <a:rPr lang="en-US" sz="2000">
                <a:solidFill>
                  <a:srgbClr val="FFFFFF"/>
                </a:solidFill>
              </a:rPr>
              <a:t>AM   1987</a:t>
            </a:r>
          </a:p>
        </p:txBody>
      </p:sp>
      <p:sp>
        <p:nvSpPr>
          <p:cNvPr id="7066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C68D192-81AE-4414-A5FA-CA2FB2803F66}" type="slidenum">
              <a:rPr lang="en-US" sz="1600">
                <a:solidFill>
                  <a:schemeClr val="tx1"/>
                </a:solidFill>
                <a:latin typeface="Tahoma" pitchFamily="34" charset="0"/>
              </a:rPr>
              <a:pPr eaLnBrk="1" hangingPunct="1">
                <a:spcBef>
                  <a:spcPct val="50000"/>
                </a:spcBef>
              </a:pPr>
              <a:t>81</a:t>
            </a:fld>
            <a:endParaRPr lang="en-US">
              <a:solidFill>
                <a:schemeClr val="tx1"/>
              </a:solidFill>
            </a:endParaRPr>
          </a:p>
        </p:txBody>
      </p:sp>
      <p:sp>
        <p:nvSpPr>
          <p:cNvPr id="7066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0662" name="Picture 9" descr="jesses-song-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259263" cy="45656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ctrTitle" idx="4294967295"/>
          </p:nvPr>
        </p:nvSpPr>
        <p:spPr>
          <a:xfrm>
            <a:off x="685800" y="0"/>
            <a:ext cx="7772400" cy="1143000"/>
          </a:xfrm>
        </p:spPr>
        <p:txBody>
          <a:bodyPr/>
          <a:lstStyle/>
          <a:p>
            <a:r>
              <a:rPr lang="en-US"/>
              <a:t>Dykes Medal - 1991</a:t>
            </a:r>
          </a:p>
        </p:txBody>
      </p:sp>
      <p:sp>
        <p:nvSpPr>
          <p:cNvPr id="71683" name="Rectangle 3"/>
          <p:cNvSpPr>
            <a:spLocks noGrp="1" noChangeArrowheads="1"/>
          </p:cNvSpPr>
          <p:nvPr>
            <p:ph type="subTitle" idx="4294967295"/>
          </p:nvPr>
        </p:nvSpPr>
        <p:spPr>
          <a:xfrm>
            <a:off x="685800" y="1905000"/>
            <a:ext cx="3505200" cy="2438400"/>
          </a:xfrm>
        </p:spPr>
        <p:txBody>
          <a:bodyPr/>
          <a:lstStyle/>
          <a:p>
            <a:pPr marL="0" indent="0" algn="ctr">
              <a:buFontTx/>
              <a:buNone/>
            </a:pPr>
            <a:r>
              <a:rPr lang="en-US" sz="2800">
                <a:solidFill>
                  <a:srgbClr val="FFFFFF"/>
                </a:solidFill>
              </a:rPr>
              <a:t>EVERYTHING </a:t>
            </a:r>
          </a:p>
          <a:p>
            <a:pPr marL="0" indent="0" algn="ctr">
              <a:buFontTx/>
              <a:buNone/>
            </a:pPr>
            <a:r>
              <a:rPr lang="en-US" sz="2800">
                <a:solidFill>
                  <a:srgbClr val="FFFFFF"/>
                </a:solidFill>
              </a:rPr>
              <a:t>PLUS</a:t>
            </a:r>
          </a:p>
          <a:p>
            <a:pPr marL="0" indent="0" algn="ctr">
              <a:buFontTx/>
              <a:buNone/>
            </a:pPr>
            <a:r>
              <a:rPr lang="en-US" sz="2000">
                <a:solidFill>
                  <a:srgbClr val="FFFFFF"/>
                </a:solidFill>
              </a:rPr>
              <a:t>D. Niswonger 1983</a:t>
            </a:r>
          </a:p>
          <a:p>
            <a:pPr marL="0" indent="0" algn="ctr">
              <a:buFontTx/>
              <a:buNone/>
            </a:pPr>
            <a:r>
              <a:rPr lang="en-US" sz="2000">
                <a:solidFill>
                  <a:srgbClr val="FFFFFF"/>
                </a:solidFill>
              </a:rPr>
              <a:t>TB  34”  M</a:t>
            </a:r>
          </a:p>
          <a:p>
            <a:pPr marL="0" indent="0" algn="ctr">
              <a:buFontTx/>
              <a:buNone/>
            </a:pPr>
            <a:r>
              <a:rPr lang="en-US" sz="2000">
                <a:solidFill>
                  <a:srgbClr val="FFFFFF"/>
                </a:solidFill>
              </a:rPr>
              <a:t>HM   1986</a:t>
            </a:r>
          </a:p>
          <a:p>
            <a:pPr marL="0" indent="0" algn="ctr">
              <a:buFontTx/>
              <a:buNone/>
            </a:pPr>
            <a:r>
              <a:rPr lang="en-US" sz="2000">
                <a:solidFill>
                  <a:srgbClr val="FFFFFF"/>
                </a:solidFill>
              </a:rPr>
              <a:t>AM   1988</a:t>
            </a:r>
          </a:p>
        </p:txBody>
      </p:sp>
      <p:sp>
        <p:nvSpPr>
          <p:cNvPr id="7168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FE681C1-03D5-4460-9C06-C47C3987DA39}" type="slidenum">
              <a:rPr lang="en-US" sz="1600">
                <a:solidFill>
                  <a:schemeClr val="tx1"/>
                </a:solidFill>
                <a:latin typeface="Tahoma" pitchFamily="34" charset="0"/>
              </a:rPr>
              <a:pPr eaLnBrk="1" hangingPunct="1">
                <a:spcBef>
                  <a:spcPct val="50000"/>
                </a:spcBef>
              </a:pPr>
              <a:t>82</a:t>
            </a:fld>
            <a:endParaRPr lang="en-US">
              <a:solidFill>
                <a:schemeClr val="tx1"/>
              </a:solidFill>
            </a:endParaRPr>
          </a:p>
        </p:txBody>
      </p:sp>
      <p:sp>
        <p:nvSpPr>
          <p:cNvPr id="7168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1686" name="Picture 9" descr="everything-plus-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3802063" cy="45624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ctrTitle" idx="4294967295"/>
          </p:nvPr>
        </p:nvSpPr>
        <p:spPr>
          <a:xfrm>
            <a:off x="685800" y="0"/>
            <a:ext cx="7772400" cy="1143000"/>
          </a:xfrm>
        </p:spPr>
        <p:txBody>
          <a:bodyPr/>
          <a:lstStyle/>
          <a:p>
            <a:r>
              <a:rPr lang="en-US"/>
              <a:t>Dykes Medal - 1992</a:t>
            </a:r>
          </a:p>
        </p:txBody>
      </p:sp>
      <p:sp>
        <p:nvSpPr>
          <p:cNvPr id="72707" name="Rectangle 3"/>
          <p:cNvSpPr>
            <a:spLocks noGrp="1" noChangeArrowheads="1"/>
          </p:cNvSpPr>
          <p:nvPr>
            <p:ph type="subTitle" idx="4294967295"/>
          </p:nvPr>
        </p:nvSpPr>
        <p:spPr>
          <a:xfrm>
            <a:off x="685800" y="1981200"/>
            <a:ext cx="3124200" cy="2667000"/>
          </a:xfrm>
        </p:spPr>
        <p:txBody>
          <a:bodyPr/>
          <a:lstStyle/>
          <a:p>
            <a:pPr marL="0" indent="0" algn="ctr">
              <a:buFontTx/>
              <a:buNone/>
            </a:pPr>
            <a:r>
              <a:rPr lang="en-US" sz="2800">
                <a:solidFill>
                  <a:srgbClr val="FFFFFF"/>
                </a:solidFill>
              </a:rPr>
              <a:t>DUSKY </a:t>
            </a:r>
          </a:p>
          <a:p>
            <a:pPr marL="0" indent="0" algn="ctr">
              <a:buFontTx/>
              <a:buNone/>
            </a:pPr>
            <a:r>
              <a:rPr lang="en-US" sz="2800">
                <a:solidFill>
                  <a:srgbClr val="FFFFFF"/>
                </a:solidFill>
              </a:rPr>
              <a:t>CHALLENGER</a:t>
            </a:r>
          </a:p>
          <a:p>
            <a:pPr marL="0" indent="0" algn="ctr">
              <a:buFontTx/>
              <a:buNone/>
            </a:pPr>
            <a:r>
              <a:rPr lang="en-US" sz="2000">
                <a:solidFill>
                  <a:srgbClr val="FFFFFF"/>
                </a:solidFill>
              </a:rPr>
              <a:t>Schreiner’s 1986</a:t>
            </a:r>
          </a:p>
          <a:p>
            <a:pPr marL="0" indent="0" algn="ctr">
              <a:buFontTx/>
              <a:buNone/>
            </a:pPr>
            <a:r>
              <a:rPr lang="en-US" sz="2000">
                <a:solidFill>
                  <a:srgbClr val="FFFFFF"/>
                </a:solidFill>
              </a:rPr>
              <a:t>TB  39”  ML</a:t>
            </a:r>
          </a:p>
          <a:p>
            <a:pPr marL="0" indent="0" algn="ctr">
              <a:buFontTx/>
              <a:buNone/>
            </a:pPr>
            <a:r>
              <a:rPr lang="en-US" sz="2000">
                <a:solidFill>
                  <a:srgbClr val="FFFFFF"/>
                </a:solidFill>
              </a:rPr>
              <a:t>HM   1988</a:t>
            </a:r>
          </a:p>
          <a:p>
            <a:pPr marL="0" indent="0" algn="ctr">
              <a:buFontTx/>
              <a:buNone/>
            </a:pPr>
            <a:r>
              <a:rPr lang="en-US" sz="2000">
                <a:solidFill>
                  <a:srgbClr val="FFFFFF"/>
                </a:solidFill>
              </a:rPr>
              <a:t>AM   1990</a:t>
            </a:r>
          </a:p>
        </p:txBody>
      </p:sp>
      <p:sp>
        <p:nvSpPr>
          <p:cNvPr id="7270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79F91FB-2BC4-4983-879D-9C165E684E24}" type="slidenum">
              <a:rPr lang="en-US" sz="1600">
                <a:solidFill>
                  <a:schemeClr val="tx1"/>
                </a:solidFill>
                <a:latin typeface="Tahoma" pitchFamily="34" charset="0"/>
              </a:rPr>
              <a:pPr eaLnBrk="1" hangingPunct="1">
                <a:spcBef>
                  <a:spcPct val="50000"/>
                </a:spcBef>
              </a:pPr>
              <a:t>83</a:t>
            </a:fld>
            <a:endParaRPr lang="en-US">
              <a:solidFill>
                <a:schemeClr val="tx1"/>
              </a:solidFill>
            </a:endParaRPr>
          </a:p>
        </p:txBody>
      </p:sp>
      <p:sp>
        <p:nvSpPr>
          <p:cNvPr id="7270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2710" name="Picture 8" descr="1992 duskychallenter-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103688" cy="45688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914400" y="0"/>
            <a:ext cx="7772400" cy="1143000"/>
          </a:xfrm>
        </p:spPr>
        <p:txBody>
          <a:bodyPr/>
          <a:lstStyle/>
          <a:p>
            <a:r>
              <a:rPr lang="en-US"/>
              <a:t>Dykes Medal - 1993  </a:t>
            </a:r>
          </a:p>
        </p:txBody>
      </p:sp>
      <p:sp>
        <p:nvSpPr>
          <p:cNvPr id="73731" name="Rectangle 3"/>
          <p:cNvSpPr>
            <a:spLocks noGrp="1" noChangeArrowheads="1"/>
          </p:cNvSpPr>
          <p:nvPr>
            <p:ph type="subTitle" idx="4294967295"/>
          </p:nvPr>
        </p:nvSpPr>
        <p:spPr>
          <a:xfrm>
            <a:off x="381000" y="1981200"/>
            <a:ext cx="3200400" cy="2514600"/>
          </a:xfrm>
        </p:spPr>
        <p:txBody>
          <a:bodyPr/>
          <a:lstStyle/>
          <a:p>
            <a:pPr marL="0" indent="0" algn="ctr">
              <a:buFontTx/>
              <a:buNone/>
            </a:pPr>
            <a:r>
              <a:rPr lang="en-US" sz="2800">
                <a:solidFill>
                  <a:srgbClr val="FFFFFF"/>
                </a:solidFill>
              </a:rPr>
              <a:t>EDITH </a:t>
            </a:r>
          </a:p>
          <a:p>
            <a:pPr marL="0" indent="0" algn="ctr">
              <a:buFontTx/>
              <a:buNone/>
            </a:pPr>
            <a:r>
              <a:rPr lang="en-US" sz="2800">
                <a:solidFill>
                  <a:srgbClr val="FFFFFF"/>
                </a:solidFill>
              </a:rPr>
              <a:t>WOLFORD</a:t>
            </a:r>
          </a:p>
          <a:p>
            <a:pPr marL="0" indent="0" algn="ctr">
              <a:buFontTx/>
              <a:buNone/>
            </a:pPr>
            <a:r>
              <a:rPr lang="en-US" sz="2000">
                <a:solidFill>
                  <a:srgbClr val="FFFFFF"/>
                </a:solidFill>
              </a:rPr>
              <a:t>B. Hager 1984</a:t>
            </a:r>
          </a:p>
          <a:p>
            <a:pPr marL="0" indent="0" algn="ctr">
              <a:buFontTx/>
              <a:buNone/>
            </a:pPr>
            <a:r>
              <a:rPr lang="en-US" sz="2000">
                <a:solidFill>
                  <a:srgbClr val="FFFFFF"/>
                </a:solidFill>
              </a:rPr>
              <a:t>TB  40”  M</a:t>
            </a:r>
          </a:p>
          <a:p>
            <a:pPr marL="0" indent="0" algn="ctr">
              <a:buFontTx/>
              <a:buNone/>
            </a:pPr>
            <a:r>
              <a:rPr lang="en-US" sz="2000">
                <a:solidFill>
                  <a:srgbClr val="FFFFFF"/>
                </a:solidFill>
              </a:rPr>
              <a:t>HM   1988</a:t>
            </a:r>
          </a:p>
          <a:p>
            <a:pPr marL="0" indent="0" algn="ctr">
              <a:buFontTx/>
              <a:buNone/>
            </a:pPr>
            <a:r>
              <a:rPr lang="en-US" sz="2000">
                <a:solidFill>
                  <a:srgbClr val="FFFFFF"/>
                </a:solidFill>
              </a:rPr>
              <a:t>AM   1990</a:t>
            </a:r>
          </a:p>
        </p:txBody>
      </p:sp>
      <p:sp>
        <p:nvSpPr>
          <p:cNvPr id="7373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3AB52E9E-18DB-42E3-972B-9E5A6188CD7D}" type="slidenum">
              <a:rPr lang="en-US" sz="1600">
                <a:solidFill>
                  <a:schemeClr val="tx1"/>
                </a:solidFill>
                <a:latin typeface="Tahoma" pitchFamily="34" charset="0"/>
              </a:rPr>
              <a:pPr eaLnBrk="1" hangingPunct="1">
                <a:spcBef>
                  <a:spcPct val="50000"/>
                </a:spcBef>
              </a:pPr>
              <a:t>84</a:t>
            </a:fld>
            <a:endParaRPr lang="en-US">
              <a:solidFill>
                <a:schemeClr val="tx1"/>
              </a:solidFill>
            </a:endParaRPr>
          </a:p>
        </p:txBody>
      </p:sp>
      <p:sp>
        <p:nvSpPr>
          <p:cNvPr id="7373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3736" name="Picture 8" descr="F:\edith-wolford-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71600"/>
            <a:ext cx="4705350" cy="47053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1026"/>
          <p:cNvSpPr>
            <a:spLocks noGrp="1" noChangeArrowheads="1"/>
          </p:cNvSpPr>
          <p:nvPr>
            <p:ph type="ctrTitle" idx="4294967295"/>
          </p:nvPr>
        </p:nvSpPr>
        <p:spPr>
          <a:xfrm>
            <a:off x="685800" y="0"/>
            <a:ext cx="7772400" cy="1143000"/>
          </a:xfrm>
        </p:spPr>
        <p:txBody>
          <a:bodyPr/>
          <a:lstStyle/>
          <a:p>
            <a:r>
              <a:rPr lang="en-US"/>
              <a:t>Dykes Medal - 1994  </a:t>
            </a:r>
          </a:p>
        </p:txBody>
      </p:sp>
      <p:sp>
        <p:nvSpPr>
          <p:cNvPr id="74755" name="Rectangle 1027"/>
          <p:cNvSpPr>
            <a:spLocks noGrp="1" noChangeArrowheads="1"/>
          </p:cNvSpPr>
          <p:nvPr>
            <p:ph type="subTitle" idx="4294967295"/>
          </p:nvPr>
        </p:nvSpPr>
        <p:spPr>
          <a:xfrm>
            <a:off x="914400" y="2057400"/>
            <a:ext cx="3124200" cy="2590800"/>
          </a:xfrm>
        </p:spPr>
        <p:txBody>
          <a:bodyPr/>
          <a:lstStyle/>
          <a:p>
            <a:pPr marL="0" indent="0" algn="ctr">
              <a:buFontTx/>
              <a:buNone/>
            </a:pPr>
            <a:r>
              <a:rPr lang="en-US" sz="2800">
                <a:solidFill>
                  <a:srgbClr val="FFFFFF"/>
                </a:solidFill>
              </a:rPr>
              <a:t>SILVERADO</a:t>
            </a:r>
          </a:p>
          <a:p>
            <a:pPr marL="0" indent="0" algn="ctr">
              <a:buFontTx/>
              <a:buNone/>
            </a:pPr>
            <a:r>
              <a:rPr lang="en-US" sz="2000">
                <a:solidFill>
                  <a:srgbClr val="FFFFFF"/>
                </a:solidFill>
              </a:rPr>
              <a:t>Schreiner’s 1986</a:t>
            </a:r>
          </a:p>
          <a:p>
            <a:pPr marL="0" indent="0" algn="ctr">
              <a:buFontTx/>
              <a:buNone/>
            </a:pPr>
            <a:r>
              <a:rPr lang="en-US" sz="2000">
                <a:solidFill>
                  <a:srgbClr val="FFFFFF"/>
                </a:solidFill>
              </a:rPr>
              <a:t>TB  38”  M</a:t>
            </a:r>
          </a:p>
          <a:p>
            <a:pPr marL="0" indent="0" algn="ctr">
              <a:buFontTx/>
              <a:buNone/>
            </a:pPr>
            <a:r>
              <a:rPr lang="en-US" sz="2000">
                <a:solidFill>
                  <a:srgbClr val="FFFFFF"/>
                </a:solidFill>
              </a:rPr>
              <a:t>HM   1989</a:t>
            </a:r>
          </a:p>
          <a:p>
            <a:pPr marL="0" indent="0" algn="ctr">
              <a:buFontTx/>
              <a:buNone/>
            </a:pPr>
            <a:r>
              <a:rPr lang="en-US" sz="2000">
                <a:solidFill>
                  <a:srgbClr val="FFFFFF"/>
                </a:solidFill>
              </a:rPr>
              <a:t>AM   1991</a:t>
            </a:r>
          </a:p>
          <a:p>
            <a:pPr marL="0" indent="0" algn="ctr">
              <a:buFontTx/>
              <a:buNone/>
            </a:pPr>
            <a:r>
              <a:rPr lang="en-US" sz="2000">
                <a:solidFill>
                  <a:srgbClr val="FFFFFF"/>
                </a:solidFill>
              </a:rPr>
              <a:t>WISTER 1993</a:t>
            </a:r>
          </a:p>
        </p:txBody>
      </p:sp>
      <p:sp>
        <p:nvSpPr>
          <p:cNvPr id="74756"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2F31636-DD0E-4CDF-B7C5-D340E2EC1616}" type="slidenum">
              <a:rPr lang="en-US" sz="1600">
                <a:solidFill>
                  <a:schemeClr val="tx1"/>
                </a:solidFill>
                <a:latin typeface="Tahoma" pitchFamily="34" charset="0"/>
              </a:rPr>
              <a:pPr eaLnBrk="1" hangingPunct="1">
                <a:spcBef>
                  <a:spcPct val="50000"/>
                </a:spcBef>
              </a:pPr>
              <a:t>85</a:t>
            </a:fld>
            <a:endParaRPr lang="en-US">
              <a:solidFill>
                <a:schemeClr val="tx1"/>
              </a:solidFill>
            </a:endParaRPr>
          </a:p>
        </p:txBody>
      </p:sp>
      <p:sp>
        <p:nvSpPr>
          <p:cNvPr id="74757"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4758" name="Picture 1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3344863" cy="4562475"/>
          </a:xfrm>
          <a:prstGeom prst="rect">
            <a:avLst/>
          </a:prstGeom>
          <a:noFill/>
          <a:ln w="5715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1026"/>
          <p:cNvSpPr>
            <a:spLocks noGrp="1" noChangeArrowheads="1"/>
          </p:cNvSpPr>
          <p:nvPr>
            <p:ph type="ctrTitle" idx="4294967295"/>
          </p:nvPr>
        </p:nvSpPr>
        <p:spPr>
          <a:xfrm>
            <a:off x="609600" y="228600"/>
            <a:ext cx="7772400" cy="762000"/>
          </a:xfrm>
        </p:spPr>
        <p:txBody>
          <a:bodyPr/>
          <a:lstStyle/>
          <a:p>
            <a:r>
              <a:rPr lang="en-US"/>
              <a:t>Dykes Medal - 1995  </a:t>
            </a:r>
          </a:p>
        </p:txBody>
      </p:sp>
      <p:sp>
        <p:nvSpPr>
          <p:cNvPr id="75779" name="Rectangle 1027"/>
          <p:cNvSpPr>
            <a:spLocks noGrp="1" noChangeArrowheads="1"/>
          </p:cNvSpPr>
          <p:nvPr>
            <p:ph type="subTitle" idx="4294967295"/>
          </p:nvPr>
        </p:nvSpPr>
        <p:spPr>
          <a:xfrm>
            <a:off x="838200" y="2057400"/>
            <a:ext cx="3352800" cy="2819400"/>
          </a:xfrm>
        </p:spPr>
        <p:txBody>
          <a:bodyPr/>
          <a:lstStyle/>
          <a:p>
            <a:pPr marL="0" indent="0" algn="ctr">
              <a:buFontTx/>
              <a:buNone/>
            </a:pPr>
            <a:r>
              <a:rPr lang="en-US" sz="2800">
                <a:solidFill>
                  <a:srgbClr val="FFFFFF"/>
                </a:solidFill>
              </a:rPr>
              <a:t>HONKY TONK </a:t>
            </a:r>
          </a:p>
          <a:p>
            <a:pPr marL="0" indent="0" algn="ctr">
              <a:buFontTx/>
              <a:buNone/>
            </a:pPr>
            <a:r>
              <a:rPr lang="en-US" sz="2800">
                <a:solidFill>
                  <a:srgbClr val="FFFFFF"/>
                </a:solidFill>
              </a:rPr>
              <a:t>BLUES</a:t>
            </a:r>
          </a:p>
          <a:p>
            <a:pPr marL="0" indent="0" algn="ctr">
              <a:buFontTx/>
              <a:buNone/>
            </a:pPr>
            <a:r>
              <a:rPr lang="en-US" sz="2000">
                <a:solidFill>
                  <a:srgbClr val="FFFFFF"/>
                </a:solidFill>
              </a:rPr>
              <a:t>Schreiner’s 1988</a:t>
            </a:r>
          </a:p>
          <a:p>
            <a:pPr marL="0" indent="0" algn="ctr">
              <a:buFontTx/>
              <a:buNone/>
            </a:pPr>
            <a:r>
              <a:rPr lang="en-US" sz="2000">
                <a:solidFill>
                  <a:srgbClr val="FFFFFF"/>
                </a:solidFill>
              </a:rPr>
              <a:t>TB  37”  M</a:t>
            </a:r>
          </a:p>
          <a:p>
            <a:pPr marL="0" indent="0" algn="ctr">
              <a:buFontTx/>
              <a:buNone/>
            </a:pPr>
            <a:r>
              <a:rPr lang="en-US" sz="2000">
                <a:solidFill>
                  <a:srgbClr val="FFFFFF"/>
                </a:solidFill>
              </a:rPr>
              <a:t>HM   1990</a:t>
            </a:r>
          </a:p>
          <a:p>
            <a:pPr marL="0" indent="0" algn="ctr">
              <a:buFontTx/>
              <a:buNone/>
            </a:pPr>
            <a:r>
              <a:rPr lang="en-US" sz="2000">
                <a:solidFill>
                  <a:srgbClr val="FFFFFF"/>
                </a:solidFill>
              </a:rPr>
              <a:t>AM   1992</a:t>
            </a:r>
          </a:p>
          <a:p>
            <a:pPr marL="0" indent="0" algn="ctr">
              <a:buFontTx/>
              <a:buNone/>
            </a:pPr>
            <a:r>
              <a:rPr lang="en-US" sz="2000">
                <a:solidFill>
                  <a:srgbClr val="FFFFFF"/>
                </a:solidFill>
              </a:rPr>
              <a:t>WISTER 1994</a:t>
            </a:r>
          </a:p>
        </p:txBody>
      </p:sp>
      <p:sp>
        <p:nvSpPr>
          <p:cNvPr id="75780"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9C0A044-BE13-48BF-9DE6-D469736F7068}" type="slidenum">
              <a:rPr lang="en-US" sz="1600">
                <a:solidFill>
                  <a:schemeClr val="tx1"/>
                </a:solidFill>
                <a:latin typeface="Tahoma" pitchFamily="34" charset="0"/>
              </a:rPr>
              <a:pPr eaLnBrk="1" hangingPunct="1">
                <a:spcBef>
                  <a:spcPct val="50000"/>
                </a:spcBef>
              </a:pPr>
              <a:t>86</a:t>
            </a:fld>
            <a:endParaRPr lang="en-US">
              <a:solidFill>
                <a:schemeClr val="tx1"/>
              </a:solidFill>
            </a:endParaRPr>
          </a:p>
        </p:txBody>
      </p:sp>
      <p:sp>
        <p:nvSpPr>
          <p:cNvPr id="75781"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5782" name="Picture 1033" descr="honky-tonk-blues-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3976688" cy="45656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ctrTitle" idx="4294967295"/>
          </p:nvPr>
        </p:nvSpPr>
        <p:spPr>
          <a:xfrm>
            <a:off x="609600" y="0"/>
            <a:ext cx="7772400" cy="1143000"/>
          </a:xfrm>
        </p:spPr>
        <p:txBody>
          <a:bodyPr/>
          <a:lstStyle/>
          <a:p>
            <a:r>
              <a:rPr lang="en-US"/>
              <a:t>Dykes Medal - 1996  </a:t>
            </a:r>
          </a:p>
        </p:txBody>
      </p:sp>
      <p:sp>
        <p:nvSpPr>
          <p:cNvPr id="76803" name="Rectangle 3"/>
          <p:cNvSpPr>
            <a:spLocks noGrp="1" noChangeArrowheads="1"/>
          </p:cNvSpPr>
          <p:nvPr>
            <p:ph type="subTitle" idx="4294967295"/>
          </p:nvPr>
        </p:nvSpPr>
        <p:spPr>
          <a:xfrm>
            <a:off x="533400" y="2057400"/>
            <a:ext cx="3733800" cy="2895600"/>
          </a:xfrm>
        </p:spPr>
        <p:txBody>
          <a:bodyPr/>
          <a:lstStyle/>
          <a:p>
            <a:pPr marL="0" indent="0" algn="ctr">
              <a:buFontTx/>
              <a:buNone/>
            </a:pPr>
            <a:r>
              <a:rPr lang="en-US" sz="2800">
                <a:solidFill>
                  <a:srgbClr val="FFFFFF"/>
                </a:solidFill>
              </a:rPr>
              <a:t>BEFORE THE </a:t>
            </a:r>
          </a:p>
          <a:p>
            <a:pPr marL="0" indent="0" algn="ctr">
              <a:buFontTx/>
              <a:buNone/>
            </a:pPr>
            <a:r>
              <a:rPr lang="en-US" sz="2800">
                <a:solidFill>
                  <a:srgbClr val="FFFFFF"/>
                </a:solidFill>
              </a:rPr>
              <a:t>STORM</a:t>
            </a:r>
          </a:p>
          <a:p>
            <a:pPr marL="0" indent="0" algn="ctr">
              <a:buFontTx/>
              <a:buNone/>
            </a:pPr>
            <a:r>
              <a:rPr lang="en-US" sz="2000">
                <a:solidFill>
                  <a:srgbClr val="FFFFFF"/>
                </a:solidFill>
              </a:rPr>
              <a:t>S. Innerst 1988</a:t>
            </a:r>
          </a:p>
          <a:p>
            <a:pPr marL="0" indent="0" algn="ctr">
              <a:buFontTx/>
              <a:buNone/>
            </a:pPr>
            <a:r>
              <a:rPr lang="en-US" sz="2000">
                <a:solidFill>
                  <a:srgbClr val="FFFFFF"/>
                </a:solidFill>
              </a:rPr>
              <a:t>TB  36”  M</a:t>
            </a:r>
          </a:p>
          <a:p>
            <a:pPr marL="0" indent="0" algn="ctr">
              <a:buFontTx/>
              <a:buNone/>
            </a:pPr>
            <a:r>
              <a:rPr lang="en-US" sz="2000">
                <a:solidFill>
                  <a:srgbClr val="FFFFFF"/>
                </a:solidFill>
              </a:rPr>
              <a:t>HM   1991</a:t>
            </a:r>
          </a:p>
          <a:p>
            <a:pPr marL="0" indent="0" algn="ctr">
              <a:buFontTx/>
              <a:buNone/>
            </a:pPr>
            <a:r>
              <a:rPr lang="en-US" sz="2000">
                <a:solidFill>
                  <a:srgbClr val="FFFFFF"/>
                </a:solidFill>
              </a:rPr>
              <a:t>AM   1993</a:t>
            </a:r>
          </a:p>
          <a:p>
            <a:pPr marL="0" indent="0" algn="ctr">
              <a:buFontTx/>
              <a:buNone/>
            </a:pPr>
            <a:r>
              <a:rPr lang="en-US" sz="2000">
                <a:solidFill>
                  <a:srgbClr val="FFFFFF"/>
                </a:solidFill>
              </a:rPr>
              <a:t>WISTER 1995</a:t>
            </a:r>
          </a:p>
        </p:txBody>
      </p:sp>
      <p:sp>
        <p:nvSpPr>
          <p:cNvPr id="7680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BF6A7D3F-0A1E-40C6-9D15-5AA7784D8606}" type="slidenum">
              <a:rPr lang="en-US" sz="1600">
                <a:solidFill>
                  <a:schemeClr val="tx1"/>
                </a:solidFill>
                <a:latin typeface="Tahoma" pitchFamily="34" charset="0"/>
              </a:rPr>
              <a:pPr eaLnBrk="1" hangingPunct="1">
                <a:spcBef>
                  <a:spcPct val="50000"/>
                </a:spcBef>
              </a:pPr>
              <a:t>87</a:t>
            </a:fld>
            <a:endParaRPr lang="en-US">
              <a:solidFill>
                <a:schemeClr val="tx1"/>
              </a:solidFill>
            </a:endParaRPr>
          </a:p>
        </p:txBody>
      </p:sp>
      <p:sp>
        <p:nvSpPr>
          <p:cNvPr id="7680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6806" name="Picture 9" descr="before-the-storm1-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4570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ctrTitle" idx="4294967295"/>
          </p:nvPr>
        </p:nvSpPr>
        <p:spPr>
          <a:xfrm>
            <a:off x="685800" y="0"/>
            <a:ext cx="7772400" cy="1143000"/>
          </a:xfrm>
        </p:spPr>
        <p:txBody>
          <a:bodyPr/>
          <a:lstStyle/>
          <a:p>
            <a:r>
              <a:rPr lang="en-US"/>
              <a:t>Dykes Medal - 1997  </a:t>
            </a:r>
          </a:p>
        </p:txBody>
      </p:sp>
      <p:sp>
        <p:nvSpPr>
          <p:cNvPr id="77827" name="Rectangle 3"/>
          <p:cNvSpPr>
            <a:spLocks noGrp="1" noChangeArrowheads="1"/>
          </p:cNvSpPr>
          <p:nvPr>
            <p:ph type="subTitle" idx="4294967295"/>
          </p:nvPr>
        </p:nvSpPr>
        <p:spPr>
          <a:xfrm>
            <a:off x="762000" y="2057400"/>
            <a:ext cx="3276600" cy="2514600"/>
          </a:xfrm>
        </p:spPr>
        <p:txBody>
          <a:bodyPr/>
          <a:lstStyle/>
          <a:p>
            <a:pPr marL="0" indent="0" algn="ctr">
              <a:buFontTx/>
              <a:buNone/>
            </a:pPr>
            <a:r>
              <a:rPr lang="en-US" sz="2800">
                <a:solidFill>
                  <a:srgbClr val="FFFFFF"/>
                </a:solidFill>
              </a:rPr>
              <a:t>THORNBIRD</a:t>
            </a:r>
          </a:p>
          <a:p>
            <a:pPr marL="0" indent="0" algn="ctr">
              <a:buFontTx/>
              <a:buNone/>
            </a:pPr>
            <a:r>
              <a:rPr lang="en-US" sz="2000">
                <a:solidFill>
                  <a:srgbClr val="FFFFFF"/>
                </a:solidFill>
              </a:rPr>
              <a:t>M. Byers 1988</a:t>
            </a:r>
          </a:p>
          <a:p>
            <a:pPr marL="0" indent="0" algn="ctr">
              <a:buFontTx/>
              <a:buNone/>
            </a:pPr>
            <a:r>
              <a:rPr lang="en-US" sz="2000">
                <a:solidFill>
                  <a:srgbClr val="FFFFFF"/>
                </a:solidFill>
              </a:rPr>
              <a:t>TB  35”  M</a:t>
            </a:r>
          </a:p>
          <a:p>
            <a:pPr marL="0" indent="0" algn="ctr">
              <a:buFontTx/>
              <a:buNone/>
            </a:pPr>
            <a:r>
              <a:rPr lang="en-US" sz="2000">
                <a:solidFill>
                  <a:srgbClr val="FFFFFF"/>
                </a:solidFill>
              </a:rPr>
              <a:t>HM   1991</a:t>
            </a:r>
          </a:p>
          <a:p>
            <a:pPr marL="0" indent="0" algn="ctr">
              <a:buFontTx/>
              <a:buNone/>
            </a:pPr>
            <a:r>
              <a:rPr lang="en-US" sz="2000">
                <a:solidFill>
                  <a:srgbClr val="FFFFFF"/>
                </a:solidFill>
              </a:rPr>
              <a:t>AM   1993</a:t>
            </a:r>
          </a:p>
          <a:p>
            <a:pPr marL="0" indent="0" algn="ctr">
              <a:buFontTx/>
              <a:buNone/>
            </a:pPr>
            <a:r>
              <a:rPr lang="en-US" sz="2000">
                <a:solidFill>
                  <a:srgbClr val="FFFFFF"/>
                </a:solidFill>
              </a:rPr>
              <a:t>WISTER 1996</a:t>
            </a:r>
          </a:p>
        </p:txBody>
      </p:sp>
      <p:sp>
        <p:nvSpPr>
          <p:cNvPr id="7782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75AFAB6B-CD10-4524-9141-9F0C7F6F6204}" type="slidenum">
              <a:rPr lang="en-US" sz="1600">
                <a:solidFill>
                  <a:schemeClr val="tx1"/>
                </a:solidFill>
                <a:latin typeface="Tahoma" pitchFamily="34" charset="0"/>
              </a:rPr>
              <a:pPr eaLnBrk="1" hangingPunct="1">
                <a:spcBef>
                  <a:spcPct val="50000"/>
                </a:spcBef>
              </a:pPr>
              <a:t>88</a:t>
            </a:fld>
            <a:endParaRPr lang="en-US">
              <a:solidFill>
                <a:schemeClr val="tx1"/>
              </a:solidFill>
            </a:endParaRPr>
          </a:p>
        </p:txBody>
      </p:sp>
      <p:sp>
        <p:nvSpPr>
          <p:cNvPr id="7782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7830" name="Picture 10" descr="thornbird-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3427413" cy="45704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ctrTitle" idx="4294967295"/>
          </p:nvPr>
        </p:nvSpPr>
        <p:spPr>
          <a:xfrm>
            <a:off x="685800" y="0"/>
            <a:ext cx="7772400" cy="1143000"/>
          </a:xfrm>
        </p:spPr>
        <p:txBody>
          <a:bodyPr/>
          <a:lstStyle/>
          <a:p>
            <a:r>
              <a:rPr lang="en-US"/>
              <a:t>Dykes Medal - 1998  </a:t>
            </a:r>
          </a:p>
        </p:txBody>
      </p:sp>
      <p:sp>
        <p:nvSpPr>
          <p:cNvPr id="78851" name="Rectangle 3"/>
          <p:cNvSpPr>
            <a:spLocks noGrp="1" noChangeArrowheads="1"/>
          </p:cNvSpPr>
          <p:nvPr>
            <p:ph type="subTitle" idx="4294967295"/>
          </p:nvPr>
        </p:nvSpPr>
        <p:spPr>
          <a:xfrm>
            <a:off x="685800" y="2133600"/>
            <a:ext cx="3124200" cy="2590800"/>
          </a:xfrm>
        </p:spPr>
        <p:txBody>
          <a:bodyPr/>
          <a:lstStyle/>
          <a:p>
            <a:pPr marL="0" indent="0" algn="ctr">
              <a:buFontTx/>
              <a:buNone/>
            </a:pPr>
            <a:r>
              <a:rPr lang="en-US" sz="2800">
                <a:solidFill>
                  <a:srgbClr val="FFFFFF"/>
                </a:solidFill>
              </a:rPr>
              <a:t>CONJURATION</a:t>
            </a:r>
            <a:endParaRPr lang="en-US" sz="2000">
              <a:solidFill>
                <a:srgbClr val="FFFFFF"/>
              </a:solidFill>
            </a:endParaRPr>
          </a:p>
          <a:p>
            <a:pPr marL="0" indent="0" algn="ctr">
              <a:buFontTx/>
              <a:buNone/>
            </a:pPr>
            <a:r>
              <a:rPr lang="en-US" sz="2000">
                <a:solidFill>
                  <a:srgbClr val="FFFFFF"/>
                </a:solidFill>
              </a:rPr>
              <a:t>M. Byers 1988</a:t>
            </a:r>
          </a:p>
          <a:p>
            <a:pPr marL="0" indent="0" algn="ctr">
              <a:buFontTx/>
              <a:buNone/>
            </a:pPr>
            <a:r>
              <a:rPr lang="en-US" sz="2000">
                <a:solidFill>
                  <a:srgbClr val="FFFFFF"/>
                </a:solidFill>
              </a:rPr>
              <a:t>TB  36”  ML</a:t>
            </a:r>
          </a:p>
          <a:p>
            <a:pPr marL="0" indent="0" algn="ctr">
              <a:buFontTx/>
              <a:buNone/>
            </a:pPr>
            <a:r>
              <a:rPr lang="en-US" sz="2000">
                <a:solidFill>
                  <a:srgbClr val="FFFFFF"/>
                </a:solidFill>
              </a:rPr>
              <a:t>HM   1991</a:t>
            </a:r>
          </a:p>
          <a:p>
            <a:pPr marL="0" indent="0" algn="ctr">
              <a:buFontTx/>
              <a:buNone/>
            </a:pPr>
            <a:r>
              <a:rPr lang="en-US" sz="2000">
                <a:solidFill>
                  <a:srgbClr val="FFFFFF"/>
                </a:solidFill>
              </a:rPr>
              <a:t>AM   1994</a:t>
            </a:r>
          </a:p>
          <a:p>
            <a:pPr marL="0" indent="0" algn="ctr">
              <a:buFontTx/>
              <a:buNone/>
            </a:pPr>
            <a:r>
              <a:rPr lang="en-US" sz="2000">
                <a:solidFill>
                  <a:srgbClr val="FFFFFF"/>
                </a:solidFill>
              </a:rPr>
              <a:t>WISTER 1998</a:t>
            </a:r>
            <a:endParaRPr lang="en-US">
              <a:solidFill>
                <a:srgbClr val="FFFFFF"/>
              </a:solidFill>
            </a:endParaRPr>
          </a:p>
        </p:txBody>
      </p:sp>
      <p:sp>
        <p:nvSpPr>
          <p:cNvPr id="7885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3C9D364-BC95-4A58-9145-335A1B8F093A}" type="slidenum">
              <a:rPr lang="en-US" sz="1600">
                <a:solidFill>
                  <a:schemeClr val="tx1"/>
                </a:solidFill>
                <a:latin typeface="Tahoma" pitchFamily="34" charset="0"/>
              </a:rPr>
              <a:pPr eaLnBrk="1" hangingPunct="1">
                <a:spcBef>
                  <a:spcPct val="50000"/>
                </a:spcBef>
              </a:pPr>
              <a:t>89</a:t>
            </a:fld>
            <a:endParaRPr lang="en-US">
              <a:solidFill>
                <a:schemeClr val="tx1"/>
              </a:solidFill>
            </a:endParaRPr>
          </a:p>
        </p:txBody>
      </p:sp>
      <p:sp>
        <p:nvSpPr>
          <p:cNvPr id="7885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8855" name="Picture 7" descr="F:\conjuration-rmHIPSMIK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3602038" cy="51625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685800" y="0"/>
            <a:ext cx="7772400" cy="1143000"/>
          </a:xfrm>
        </p:spPr>
        <p:txBody>
          <a:bodyPr/>
          <a:lstStyle/>
          <a:p>
            <a:r>
              <a:rPr lang="en-US"/>
              <a:t>Dykes Medal of Honor</a:t>
            </a:r>
          </a:p>
        </p:txBody>
      </p:sp>
      <p:sp>
        <p:nvSpPr>
          <p:cNvPr id="8195" name="Rectangle 3"/>
          <p:cNvSpPr>
            <a:spLocks noGrp="1" noChangeArrowheads="1"/>
          </p:cNvSpPr>
          <p:nvPr>
            <p:ph type="subTitle" idx="4294967295"/>
          </p:nvPr>
        </p:nvSpPr>
        <p:spPr>
          <a:xfrm>
            <a:off x="914400" y="1371600"/>
            <a:ext cx="7315200" cy="4572000"/>
          </a:xfrm>
        </p:spPr>
        <p:txBody>
          <a:bodyPr/>
          <a:lstStyle/>
          <a:p>
            <a:pPr marL="0" indent="0">
              <a:buFontTx/>
              <a:buNone/>
            </a:pPr>
            <a:endParaRPr lang="en-US" dirty="0">
              <a:solidFill>
                <a:srgbClr val="FFFFFF"/>
              </a:solidFill>
            </a:endParaRPr>
          </a:p>
          <a:p>
            <a:pPr marL="0" indent="0">
              <a:buFontTx/>
              <a:buNone/>
            </a:pPr>
            <a:endParaRPr lang="en-US" dirty="0">
              <a:solidFill>
                <a:srgbClr val="FFFFFF"/>
              </a:solidFill>
            </a:endParaRPr>
          </a:p>
          <a:p>
            <a:pPr marL="0" indent="0">
              <a:buFontTx/>
              <a:buNone/>
            </a:pPr>
            <a:endParaRPr lang="en-US" dirty="0">
              <a:solidFill>
                <a:srgbClr val="FFFFFF"/>
              </a:solidFill>
            </a:endParaRPr>
          </a:p>
        </p:txBody>
      </p:sp>
      <p:sp>
        <p:nvSpPr>
          <p:cNvPr id="8196" name="Rectangle 7"/>
          <p:cNvSpPr>
            <a:spLocks noChangeArrowheads="1"/>
          </p:cNvSpPr>
          <p:nvPr/>
        </p:nvSpPr>
        <p:spPr bwMode="auto">
          <a:xfrm>
            <a:off x="1295400" y="13716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a:p>
            <a:pPr eaLnBrk="0" hangingPunct="0">
              <a:spcBef>
                <a:spcPct val="20000"/>
              </a:spcBef>
            </a:pPr>
            <a:endParaRPr lang="en-US" sz="3200"/>
          </a:p>
          <a:p>
            <a:pPr eaLnBrk="0" hangingPunct="0">
              <a:spcBef>
                <a:spcPct val="20000"/>
              </a:spcBef>
            </a:pPr>
            <a:endParaRPr lang="en-US" sz="3200"/>
          </a:p>
        </p:txBody>
      </p:sp>
      <p:sp>
        <p:nvSpPr>
          <p:cNvPr id="8197" name="Rectangle 8"/>
          <p:cNvSpPr>
            <a:spLocks noChangeArrowheads="1"/>
          </p:cNvSpPr>
          <p:nvPr/>
        </p:nvSpPr>
        <p:spPr bwMode="auto">
          <a:xfrm>
            <a:off x="1295400" y="13716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endParaRPr lang="en-US" sz="3200"/>
          </a:p>
        </p:txBody>
      </p:sp>
      <p:sp>
        <p:nvSpPr>
          <p:cNvPr id="8198" name="Text Box 9"/>
          <p:cNvSpPr txBox="1">
            <a:spLocks noChangeArrowheads="1"/>
          </p:cNvSpPr>
          <p:nvPr/>
        </p:nvSpPr>
        <p:spPr bwMode="auto">
          <a:xfrm>
            <a:off x="8153400" y="6400800"/>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CF3C8D5-C6B3-4CB9-9233-5AEF2B2A940C}" type="slidenum">
              <a:rPr lang="en-US" sz="1600">
                <a:solidFill>
                  <a:schemeClr val="tx1"/>
                </a:solidFill>
                <a:latin typeface="Tahoma" pitchFamily="34" charset="0"/>
              </a:rPr>
              <a:pPr eaLnBrk="1" hangingPunct="1">
                <a:spcBef>
                  <a:spcPct val="50000"/>
                </a:spcBef>
              </a:pPr>
              <a:t>9</a:t>
            </a:fld>
            <a:endParaRPr lang="en-US">
              <a:solidFill>
                <a:schemeClr val="tx1"/>
              </a:solidFill>
            </a:endParaRPr>
          </a:p>
        </p:txBody>
      </p:sp>
      <p:sp>
        <p:nvSpPr>
          <p:cNvPr id="8199" name="Rectangle 10"/>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
        <p:nvSpPr>
          <p:cNvPr id="8200" name="Rectangle 13"/>
          <p:cNvSpPr>
            <a:spLocks noChangeArrowheads="1"/>
          </p:cNvSpPr>
          <p:nvPr/>
        </p:nvSpPr>
        <p:spPr bwMode="auto">
          <a:xfrm>
            <a:off x="1143000" y="1447800"/>
            <a:ext cx="716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110000"/>
              </a:lnSpc>
              <a:spcBef>
                <a:spcPct val="20000"/>
              </a:spcBef>
            </a:pPr>
            <a:r>
              <a:rPr lang="en-US" sz="2800" dirty="0"/>
              <a:t>"There was some debate as to how, and to whom, and for what, the medal should be given.   It finally was decided to offer three medals a year, one in Great Britain, one in France, and one in America, in each country, </a:t>
            </a:r>
            <a:endParaRPr lang="en-US" dirty="0"/>
          </a:p>
        </p:txBody>
      </p:sp>
    </p:spTree>
    <p:extLst>
      <p:ext uri="{BB962C8B-B14F-4D97-AF65-F5344CB8AC3E}">
        <p14:creationId xmlns:p14="http://schemas.microsoft.com/office/powerpoint/2010/main" val="1648550792"/>
      </p:ext>
    </p:extLst>
  </p:cSld>
  <p:clrMapOvr>
    <a:masterClrMapping/>
  </p:clrMapOvr>
  <p:transition spd="med" advTm="10000">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026"/>
          <p:cNvSpPr>
            <a:spLocks noGrp="1" noChangeArrowheads="1"/>
          </p:cNvSpPr>
          <p:nvPr>
            <p:ph type="ctrTitle" idx="4294967295"/>
          </p:nvPr>
        </p:nvSpPr>
        <p:spPr>
          <a:xfrm>
            <a:off x="685800" y="0"/>
            <a:ext cx="7772400" cy="1143000"/>
          </a:xfrm>
        </p:spPr>
        <p:txBody>
          <a:bodyPr/>
          <a:lstStyle/>
          <a:p>
            <a:r>
              <a:rPr lang="en-US"/>
              <a:t>Dykes Medal - 1999  </a:t>
            </a:r>
          </a:p>
        </p:txBody>
      </p:sp>
      <p:sp>
        <p:nvSpPr>
          <p:cNvPr id="79875" name="Rectangle 1027"/>
          <p:cNvSpPr>
            <a:spLocks noGrp="1" noChangeArrowheads="1"/>
          </p:cNvSpPr>
          <p:nvPr>
            <p:ph type="subTitle" idx="4294967295"/>
          </p:nvPr>
        </p:nvSpPr>
        <p:spPr>
          <a:xfrm>
            <a:off x="609600" y="2057400"/>
            <a:ext cx="2971800" cy="3276600"/>
          </a:xfrm>
        </p:spPr>
        <p:txBody>
          <a:bodyPr/>
          <a:lstStyle/>
          <a:p>
            <a:pPr marL="0" indent="0" algn="ctr">
              <a:buFontTx/>
              <a:buNone/>
            </a:pPr>
            <a:r>
              <a:rPr lang="en-US" sz="2800">
                <a:solidFill>
                  <a:srgbClr val="FFFFFF"/>
                </a:solidFill>
              </a:rPr>
              <a:t>HELLO </a:t>
            </a:r>
          </a:p>
          <a:p>
            <a:pPr marL="0" indent="0" algn="ctr">
              <a:buFontTx/>
              <a:buNone/>
            </a:pPr>
            <a:r>
              <a:rPr lang="en-US" sz="2800">
                <a:solidFill>
                  <a:srgbClr val="FFFFFF"/>
                </a:solidFill>
              </a:rPr>
              <a:t>DARKNESS</a:t>
            </a:r>
          </a:p>
          <a:p>
            <a:pPr marL="0" indent="0" algn="ctr">
              <a:buFontTx/>
              <a:buNone/>
            </a:pPr>
            <a:r>
              <a:rPr lang="en-US" sz="2000">
                <a:solidFill>
                  <a:srgbClr val="FFFFFF"/>
                </a:solidFill>
              </a:rPr>
              <a:t>Schreiner’s 1992</a:t>
            </a:r>
          </a:p>
          <a:p>
            <a:pPr marL="0" indent="0" algn="ctr">
              <a:buFontTx/>
              <a:buNone/>
            </a:pPr>
            <a:r>
              <a:rPr lang="en-US" sz="2000">
                <a:solidFill>
                  <a:srgbClr val="FFFFFF"/>
                </a:solidFill>
              </a:rPr>
              <a:t>TB  37”  EM</a:t>
            </a:r>
          </a:p>
          <a:p>
            <a:pPr marL="0" indent="0" algn="ctr">
              <a:buFontTx/>
              <a:buNone/>
            </a:pPr>
            <a:r>
              <a:rPr lang="en-US" sz="2000">
                <a:solidFill>
                  <a:srgbClr val="FFFFFF"/>
                </a:solidFill>
              </a:rPr>
              <a:t>HM   1994</a:t>
            </a:r>
          </a:p>
          <a:p>
            <a:pPr marL="0" indent="0" algn="ctr">
              <a:buFontTx/>
              <a:buNone/>
            </a:pPr>
            <a:r>
              <a:rPr lang="en-US" sz="2000">
                <a:solidFill>
                  <a:srgbClr val="FFFFFF"/>
                </a:solidFill>
              </a:rPr>
              <a:t>WALTHER CUP 1994</a:t>
            </a:r>
          </a:p>
          <a:p>
            <a:pPr marL="0" indent="0" algn="ctr">
              <a:buFontTx/>
              <a:buNone/>
            </a:pPr>
            <a:r>
              <a:rPr lang="en-US" sz="2000">
                <a:solidFill>
                  <a:srgbClr val="FFFFFF"/>
                </a:solidFill>
              </a:rPr>
              <a:t>AM   1996</a:t>
            </a:r>
          </a:p>
          <a:p>
            <a:pPr marL="0" indent="0" algn="ctr">
              <a:buFontTx/>
              <a:buNone/>
            </a:pPr>
            <a:r>
              <a:rPr lang="en-US" sz="2000">
                <a:solidFill>
                  <a:srgbClr val="FFFFFF"/>
                </a:solidFill>
              </a:rPr>
              <a:t>WISTER 1998</a:t>
            </a:r>
          </a:p>
        </p:txBody>
      </p:sp>
      <p:sp>
        <p:nvSpPr>
          <p:cNvPr id="79876" name="Text Box 1030"/>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002A0FE6-D0F9-4432-AB36-876B1B3915E7}" type="slidenum">
              <a:rPr lang="en-US" sz="1600">
                <a:solidFill>
                  <a:schemeClr val="tx1"/>
                </a:solidFill>
                <a:latin typeface="Tahoma" pitchFamily="34" charset="0"/>
              </a:rPr>
              <a:pPr eaLnBrk="1" hangingPunct="1">
                <a:spcBef>
                  <a:spcPct val="50000"/>
                </a:spcBef>
              </a:pPr>
              <a:t>90</a:t>
            </a:fld>
            <a:endParaRPr lang="en-US">
              <a:solidFill>
                <a:schemeClr val="tx1"/>
              </a:solidFill>
            </a:endParaRPr>
          </a:p>
        </p:txBody>
      </p:sp>
      <p:sp>
        <p:nvSpPr>
          <p:cNvPr id="79877"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79878" name="Picture 1032" descr="hello-darkness-rm"/>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86200" y="1524000"/>
            <a:ext cx="4506913" cy="45767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ctrTitle" idx="4294967295"/>
          </p:nvPr>
        </p:nvSpPr>
        <p:spPr>
          <a:xfrm>
            <a:off x="685800" y="0"/>
            <a:ext cx="7772400" cy="1143000"/>
          </a:xfrm>
        </p:spPr>
        <p:txBody>
          <a:bodyPr/>
          <a:lstStyle/>
          <a:p>
            <a:r>
              <a:rPr lang="en-US"/>
              <a:t>Dykes Medal - 2000  </a:t>
            </a:r>
          </a:p>
        </p:txBody>
      </p:sp>
      <p:sp>
        <p:nvSpPr>
          <p:cNvPr id="80899" name="Rectangle 3"/>
          <p:cNvSpPr>
            <a:spLocks noGrp="1" noChangeArrowheads="1"/>
          </p:cNvSpPr>
          <p:nvPr>
            <p:ph type="subTitle" idx="4294967295"/>
          </p:nvPr>
        </p:nvSpPr>
        <p:spPr>
          <a:xfrm>
            <a:off x="609600" y="1905000"/>
            <a:ext cx="3124200" cy="2971800"/>
          </a:xfrm>
        </p:spPr>
        <p:txBody>
          <a:bodyPr/>
          <a:lstStyle/>
          <a:p>
            <a:pPr marL="0" indent="0" algn="ctr">
              <a:buFontTx/>
              <a:buNone/>
            </a:pPr>
            <a:r>
              <a:rPr lang="en-US" sz="2800">
                <a:solidFill>
                  <a:srgbClr val="FFFFFF"/>
                </a:solidFill>
              </a:rPr>
              <a:t>STAIRWAY </a:t>
            </a:r>
          </a:p>
          <a:p>
            <a:pPr marL="0" indent="0" algn="ctr">
              <a:buFontTx/>
              <a:buNone/>
            </a:pPr>
            <a:r>
              <a:rPr lang="en-US" sz="2800">
                <a:solidFill>
                  <a:srgbClr val="FFFFFF"/>
                </a:solidFill>
              </a:rPr>
              <a:t>TO HEAVEN</a:t>
            </a:r>
          </a:p>
          <a:p>
            <a:pPr marL="0" indent="0" algn="ctr">
              <a:buFontTx/>
              <a:buNone/>
            </a:pPr>
            <a:r>
              <a:rPr lang="en-US" sz="2000">
                <a:solidFill>
                  <a:srgbClr val="FFFFFF"/>
                </a:solidFill>
              </a:rPr>
              <a:t>L. Lauer 1992</a:t>
            </a:r>
          </a:p>
          <a:p>
            <a:pPr marL="0" indent="0" algn="ctr">
              <a:buFontTx/>
              <a:buNone/>
            </a:pPr>
            <a:r>
              <a:rPr lang="en-US" sz="2000">
                <a:solidFill>
                  <a:srgbClr val="FFFFFF"/>
                </a:solidFill>
              </a:rPr>
              <a:t>TB  40”  EM</a:t>
            </a:r>
          </a:p>
          <a:p>
            <a:pPr marL="0" indent="0" algn="ctr">
              <a:buFontTx/>
              <a:buNone/>
            </a:pPr>
            <a:r>
              <a:rPr lang="en-US" sz="2000">
                <a:solidFill>
                  <a:srgbClr val="FFFFFF"/>
                </a:solidFill>
              </a:rPr>
              <a:t>HM   1995</a:t>
            </a:r>
          </a:p>
          <a:p>
            <a:pPr marL="0" indent="0" algn="ctr">
              <a:buFontTx/>
              <a:buNone/>
            </a:pPr>
            <a:r>
              <a:rPr lang="en-US" sz="2000">
                <a:solidFill>
                  <a:srgbClr val="FFFFFF"/>
                </a:solidFill>
              </a:rPr>
              <a:t>AM   1997</a:t>
            </a:r>
          </a:p>
          <a:p>
            <a:pPr marL="0" indent="0" algn="ctr">
              <a:buFontTx/>
              <a:buNone/>
            </a:pPr>
            <a:r>
              <a:rPr lang="en-US" sz="2000">
                <a:solidFill>
                  <a:srgbClr val="FFFFFF"/>
                </a:solidFill>
              </a:rPr>
              <a:t>WISTER 1999</a:t>
            </a:r>
          </a:p>
        </p:txBody>
      </p:sp>
      <p:sp>
        <p:nvSpPr>
          <p:cNvPr id="80900"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513810D0-CF44-4DFF-B739-D0133C777514}" type="slidenum">
              <a:rPr lang="en-US" sz="1600">
                <a:solidFill>
                  <a:schemeClr val="tx1"/>
                </a:solidFill>
                <a:latin typeface="Tahoma" pitchFamily="34" charset="0"/>
              </a:rPr>
              <a:pPr eaLnBrk="1" hangingPunct="1">
                <a:spcBef>
                  <a:spcPct val="50000"/>
                </a:spcBef>
              </a:pPr>
              <a:t>91</a:t>
            </a:fld>
            <a:endParaRPr lang="en-US">
              <a:solidFill>
                <a:schemeClr val="tx1"/>
              </a:solidFill>
            </a:endParaRPr>
          </a:p>
        </p:txBody>
      </p:sp>
      <p:sp>
        <p:nvSpPr>
          <p:cNvPr id="80901"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0902" name="Picture 8" descr="2000 stairwaytoheaven-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00200"/>
            <a:ext cx="4378325" cy="45656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ctrTitle" idx="4294967295"/>
          </p:nvPr>
        </p:nvSpPr>
        <p:spPr>
          <a:xfrm>
            <a:off x="685800" y="0"/>
            <a:ext cx="7772400" cy="1143000"/>
          </a:xfrm>
        </p:spPr>
        <p:txBody>
          <a:bodyPr/>
          <a:lstStyle/>
          <a:p>
            <a:r>
              <a:rPr lang="en-US"/>
              <a:t>Dykes Medal - 2001  </a:t>
            </a:r>
          </a:p>
        </p:txBody>
      </p:sp>
      <p:sp>
        <p:nvSpPr>
          <p:cNvPr id="81923" name="Rectangle 3"/>
          <p:cNvSpPr>
            <a:spLocks noGrp="1" noChangeArrowheads="1"/>
          </p:cNvSpPr>
          <p:nvPr>
            <p:ph type="subTitle" idx="4294967295"/>
          </p:nvPr>
        </p:nvSpPr>
        <p:spPr>
          <a:xfrm>
            <a:off x="762000" y="1981200"/>
            <a:ext cx="2667000" cy="2819400"/>
          </a:xfrm>
        </p:spPr>
        <p:txBody>
          <a:bodyPr/>
          <a:lstStyle/>
          <a:p>
            <a:pPr marL="0" indent="0" algn="ctr">
              <a:buFontTx/>
              <a:buNone/>
            </a:pPr>
            <a:r>
              <a:rPr lang="en-US" sz="2800">
                <a:solidFill>
                  <a:srgbClr val="FFFFFF"/>
                </a:solidFill>
              </a:rPr>
              <a:t>YAQUINA </a:t>
            </a:r>
          </a:p>
          <a:p>
            <a:pPr marL="0" indent="0" algn="ctr">
              <a:buFontTx/>
              <a:buNone/>
            </a:pPr>
            <a:r>
              <a:rPr lang="en-US" sz="2800">
                <a:solidFill>
                  <a:srgbClr val="FFFFFF"/>
                </a:solidFill>
              </a:rPr>
              <a:t>BLUE</a:t>
            </a:r>
          </a:p>
          <a:p>
            <a:pPr marL="0" indent="0" algn="ctr">
              <a:buFontTx/>
              <a:buNone/>
            </a:pPr>
            <a:r>
              <a:rPr lang="en-US" sz="2000">
                <a:solidFill>
                  <a:srgbClr val="FFFFFF"/>
                </a:solidFill>
              </a:rPr>
              <a:t>Schreiner’s 1992</a:t>
            </a:r>
          </a:p>
          <a:p>
            <a:pPr marL="0" indent="0" algn="ctr">
              <a:buFontTx/>
              <a:buNone/>
            </a:pPr>
            <a:r>
              <a:rPr lang="en-US" sz="2000">
                <a:solidFill>
                  <a:srgbClr val="FFFFFF"/>
                </a:solidFill>
              </a:rPr>
              <a:t>TB  37”  M</a:t>
            </a:r>
          </a:p>
          <a:p>
            <a:pPr marL="0" indent="0" algn="ctr">
              <a:buFontTx/>
              <a:buNone/>
            </a:pPr>
            <a:r>
              <a:rPr lang="en-US" sz="2000">
                <a:solidFill>
                  <a:srgbClr val="FFFFFF"/>
                </a:solidFill>
              </a:rPr>
              <a:t>HM   1994</a:t>
            </a:r>
          </a:p>
          <a:p>
            <a:pPr marL="0" indent="0" algn="ctr">
              <a:buFontTx/>
              <a:buNone/>
            </a:pPr>
            <a:r>
              <a:rPr lang="en-US" sz="2000">
                <a:solidFill>
                  <a:srgbClr val="FFFFFF"/>
                </a:solidFill>
              </a:rPr>
              <a:t>AM   1996</a:t>
            </a:r>
          </a:p>
          <a:p>
            <a:pPr marL="0" indent="0" algn="ctr">
              <a:buFontTx/>
              <a:buNone/>
            </a:pPr>
            <a:r>
              <a:rPr lang="en-US" sz="2000">
                <a:solidFill>
                  <a:srgbClr val="FFFFFF"/>
                </a:solidFill>
              </a:rPr>
              <a:t>WISTER 1998</a:t>
            </a:r>
          </a:p>
        </p:txBody>
      </p:sp>
      <p:sp>
        <p:nvSpPr>
          <p:cNvPr id="81924"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C550FE24-F808-4583-8DEE-AA715DCE8E3D}" type="slidenum">
              <a:rPr lang="en-US" sz="1600">
                <a:solidFill>
                  <a:schemeClr val="tx1"/>
                </a:solidFill>
                <a:latin typeface="Tahoma" pitchFamily="34" charset="0"/>
              </a:rPr>
              <a:pPr eaLnBrk="1" hangingPunct="1">
                <a:spcBef>
                  <a:spcPct val="50000"/>
                </a:spcBef>
              </a:pPr>
              <a:t>92</a:t>
            </a:fld>
            <a:endParaRPr lang="en-US">
              <a:solidFill>
                <a:schemeClr val="tx1"/>
              </a:solidFill>
            </a:endParaRPr>
          </a:p>
        </p:txBody>
      </p:sp>
      <p:sp>
        <p:nvSpPr>
          <p:cNvPr id="81925"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1926" name="Picture 9" descr="yaquina-blu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600200"/>
            <a:ext cx="4570413" cy="43878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ctrTitle" idx="4294967295"/>
          </p:nvPr>
        </p:nvSpPr>
        <p:spPr>
          <a:xfrm>
            <a:off x="762000" y="0"/>
            <a:ext cx="7772400" cy="1143000"/>
          </a:xfrm>
        </p:spPr>
        <p:txBody>
          <a:bodyPr/>
          <a:lstStyle/>
          <a:p>
            <a:r>
              <a:rPr lang="en-US"/>
              <a:t>Dykes Medal - 2002</a:t>
            </a:r>
          </a:p>
        </p:txBody>
      </p:sp>
      <p:sp>
        <p:nvSpPr>
          <p:cNvPr id="82947" name="Rectangle 3"/>
          <p:cNvSpPr>
            <a:spLocks noGrp="1" noChangeArrowheads="1"/>
          </p:cNvSpPr>
          <p:nvPr>
            <p:ph type="subTitle" idx="4294967295"/>
          </p:nvPr>
        </p:nvSpPr>
        <p:spPr>
          <a:xfrm>
            <a:off x="762000" y="2514600"/>
            <a:ext cx="2667000" cy="1752600"/>
          </a:xfrm>
        </p:spPr>
        <p:txBody>
          <a:bodyPr/>
          <a:lstStyle/>
          <a:p>
            <a:pPr marL="0" indent="0" algn="ctr">
              <a:buFontTx/>
              <a:buNone/>
            </a:pPr>
            <a:r>
              <a:rPr lang="en-US" sz="2800">
                <a:solidFill>
                  <a:srgbClr val="FFFFFF"/>
                </a:solidFill>
              </a:rPr>
              <a:t>MESMERIZER</a:t>
            </a:r>
          </a:p>
          <a:p>
            <a:pPr marL="0" indent="0" algn="ctr">
              <a:buFontTx/>
              <a:buNone/>
            </a:pPr>
            <a:r>
              <a:rPr lang="en-US" sz="2000">
                <a:solidFill>
                  <a:srgbClr val="FFFFFF"/>
                </a:solidFill>
              </a:rPr>
              <a:t>M. Byers 1990</a:t>
            </a:r>
          </a:p>
          <a:p>
            <a:pPr marL="0" indent="0" algn="ctr">
              <a:buFontTx/>
              <a:buNone/>
            </a:pPr>
            <a:r>
              <a:rPr lang="en-US" sz="2000">
                <a:solidFill>
                  <a:srgbClr val="FFFFFF"/>
                </a:solidFill>
              </a:rPr>
              <a:t>HM   1993</a:t>
            </a:r>
          </a:p>
          <a:p>
            <a:pPr marL="0" indent="0" algn="ctr">
              <a:buFontTx/>
              <a:buNone/>
            </a:pPr>
            <a:r>
              <a:rPr lang="en-US" sz="2000">
                <a:solidFill>
                  <a:srgbClr val="FFFFFF"/>
                </a:solidFill>
              </a:rPr>
              <a:t>AM   1996</a:t>
            </a:r>
          </a:p>
        </p:txBody>
      </p:sp>
      <p:sp>
        <p:nvSpPr>
          <p:cNvPr id="82948"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494B35E7-6183-4458-AADF-88BD6E8832ED}" type="slidenum">
              <a:rPr lang="en-US" sz="1600">
                <a:solidFill>
                  <a:schemeClr val="tx1"/>
                </a:solidFill>
                <a:latin typeface="Tahoma" pitchFamily="34" charset="0"/>
              </a:rPr>
              <a:pPr eaLnBrk="1" hangingPunct="1">
                <a:spcBef>
                  <a:spcPct val="50000"/>
                </a:spcBef>
              </a:pPr>
              <a:t>93</a:t>
            </a:fld>
            <a:endParaRPr lang="en-US">
              <a:solidFill>
                <a:schemeClr val="tx1"/>
              </a:solidFill>
            </a:endParaRPr>
          </a:p>
        </p:txBody>
      </p:sp>
      <p:sp>
        <p:nvSpPr>
          <p:cNvPr id="82949"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2950" name="Picture 9" descr="mesmerizer-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4570413" cy="34131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762000" y="0"/>
            <a:ext cx="7772400" cy="1143000"/>
          </a:xfrm>
        </p:spPr>
        <p:txBody>
          <a:bodyPr/>
          <a:lstStyle/>
          <a:p>
            <a:r>
              <a:rPr lang="en-US"/>
              <a:t>Dykes Medal - 2003</a:t>
            </a:r>
          </a:p>
        </p:txBody>
      </p:sp>
      <p:sp>
        <p:nvSpPr>
          <p:cNvPr id="83971" name="Rectangle 3"/>
          <p:cNvSpPr>
            <a:spLocks noGrp="1" noChangeArrowheads="1"/>
          </p:cNvSpPr>
          <p:nvPr>
            <p:ph type="subTitle" idx="4294967295"/>
          </p:nvPr>
        </p:nvSpPr>
        <p:spPr>
          <a:xfrm>
            <a:off x="685800" y="1981200"/>
            <a:ext cx="3200400" cy="3048000"/>
          </a:xfrm>
        </p:spPr>
        <p:txBody>
          <a:bodyPr/>
          <a:lstStyle/>
          <a:p>
            <a:pPr marL="0" indent="0" algn="ctr">
              <a:buFontTx/>
              <a:buNone/>
            </a:pPr>
            <a:r>
              <a:rPr lang="en-US" sz="2800">
                <a:solidFill>
                  <a:srgbClr val="FFFFFF"/>
                </a:solidFill>
              </a:rPr>
              <a:t>CELEBRATION</a:t>
            </a:r>
          </a:p>
          <a:p>
            <a:pPr marL="0" indent="0" algn="ctr">
              <a:buFontTx/>
              <a:buNone/>
            </a:pPr>
            <a:r>
              <a:rPr lang="en-US" sz="2800">
                <a:solidFill>
                  <a:srgbClr val="FFFFFF"/>
                </a:solidFill>
              </a:rPr>
              <a:t>SONG</a:t>
            </a:r>
          </a:p>
          <a:p>
            <a:pPr marL="0" indent="0" algn="ctr">
              <a:buFontTx/>
              <a:buNone/>
            </a:pPr>
            <a:r>
              <a:rPr lang="en-US" sz="2000">
                <a:solidFill>
                  <a:srgbClr val="FFFFFF"/>
                </a:solidFill>
              </a:rPr>
              <a:t>Schreiner’s 1993</a:t>
            </a:r>
          </a:p>
          <a:p>
            <a:pPr marL="0" indent="0" algn="ctr">
              <a:buFontTx/>
              <a:buNone/>
            </a:pPr>
            <a:r>
              <a:rPr lang="en-US" sz="2000">
                <a:solidFill>
                  <a:srgbClr val="FFFFFF"/>
                </a:solidFill>
              </a:rPr>
              <a:t>TB  37”  EML</a:t>
            </a:r>
          </a:p>
          <a:p>
            <a:pPr marL="0" indent="0" algn="ctr">
              <a:buFontTx/>
              <a:buNone/>
            </a:pPr>
            <a:r>
              <a:rPr lang="en-US" sz="2000">
                <a:solidFill>
                  <a:srgbClr val="FFFFFF"/>
                </a:solidFill>
              </a:rPr>
              <a:t>HM   1995</a:t>
            </a:r>
          </a:p>
          <a:p>
            <a:pPr marL="0" indent="0" algn="ctr">
              <a:buFontTx/>
              <a:buNone/>
            </a:pPr>
            <a:r>
              <a:rPr lang="en-US" sz="2000">
                <a:solidFill>
                  <a:srgbClr val="FFFFFF"/>
                </a:solidFill>
              </a:rPr>
              <a:t>AM   1997</a:t>
            </a:r>
          </a:p>
          <a:p>
            <a:pPr marL="0" indent="0" algn="ctr">
              <a:buFontTx/>
              <a:buNone/>
            </a:pPr>
            <a:r>
              <a:rPr lang="en-US" sz="2000">
                <a:solidFill>
                  <a:srgbClr val="FFFFFF"/>
                </a:solidFill>
              </a:rPr>
              <a:t>WISTER 2000</a:t>
            </a:r>
          </a:p>
        </p:txBody>
      </p:sp>
      <p:sp>
        <p:nvSpPr>
          <p:cNvPr id="83972"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F18CFC80-7487-4B7A-A9D6-8D3CA0809CB5}" type="slidenum">
              <a:rPr lang="en-US" sz="1600">
                <a:solidFill>
                  <a:schemeClr val="tx1"/>
                </a:solidFill>
                <a:latin typeface="Tahoma" pitchFamily="34" charset="0"/>
              </a:rPr>
              <a:pPr eaLnBrk="1" hangingPunct="1">
                <a:spcBef>
                  <a:spcPct val="50000"/>
                </a:spcBef>
              </a:pPr>
              <a:t>94</a:t>
            </a:fld>
            <a:endParaRPr lang="en-US">
              <a:solidFill>
                <a:schemeClr val="tx1"/>
              </a:solidFill>
            </a:endParaRPr>
          </a:p>
        </p:txBody>
      </p:sp>
      <p:sp>
        <p:nvSpPr>
          <p:cNvPr id="83973"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3974" name="Picture 9" descr="celebration-song-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4140200" cy="45767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ctrTitle" idx="4294967295"/>
          </p:nvPr>
        </p:nvSpPr>
        <p:spPr>
          <a:xfrm>
            <a:off x="685800" y="0"/>
            <a:ext cx="7772400" cy="1143000"/>
          </a:xfrm>
        </p:spPr>
        <p:txBody>
          <a:bodyPr/>
          <a:lstStyle/>
          <a:p>
            <a:r>
              <a:rPr lang="en-US"/>
              <a:t>Dykes Medal - 2004</a:t>
            </a:r>
          </a:p>
        </p:txBody>
      </p:sp>
      <p:sp>
        <p:nvSpPr>
          <p:cNvPr id="84995" name="Rectangle 3"/>
          <p:cNvSpPr>
            <a:spLocks noGrp="1" noChangeArrowheads="1"/>
          </p:cNvSpPr>
          <p:nvPr>
            <p:ph type="subTitle" idx="4294967295"/>
          </p:nvPr>
        </p:nvSpPr>
        <p:spPr>
          <a:xfrm>
            <a:off x="762000" y="2057400"/>
            <a:ext cx="2895600" cy="2895600"/>
          </a:xfrm>
        </p:spPr>
        <p:txBody>
          <a:bodyPr/>
          <a:lstStyle/>
          <a:p>
            <a:pPr marL="0" indent="0" algn="ctr">
              <a:buFontTx/>
              <a:buNone/>
            </a:pPr>
            <a:r>
              <a:rPr lang="en-US" sz="2800">
                <a:solidFill>
                  <a:srgbClr val="FFFFFF"/>
                </a:solidFill>
              </a:rPr>
              <a:t>CROWNED </a:t>
            </a:r>
          </a:p>
          <a:p>
            <a:pPr marL="0" indent="0" algn="ctr">
              <a:buFontTx/>
              <a:buNone/>
            </a:pPr>
            <a:r>
              <a:rPr lang="en-US" sz="2800">
                <a:solidFill>
                  <a:srgbClr val="FFFFFF"/>
                </a:solidFill>
              </a:rPr>
              <a:t>HEADS</a:t>
            </a:r>
          </a:p>
          <a:p>
            <a:pPr marL="0" indent="0" algn="ctr">
              <a:buFontTx/>
              <a:buNone/>
            </a:pPr>
            <a:r>
              <a:rPr lang="en-US" sz="2000">
                <a:solidFill>
                  <a:srgbClr val="FFFFFF"/>
                </a:solidFill>
              </a:rPr>
              <a:t>K. Keppel 1996</a:t>
            </a:r>
          </a:p>
          <a:p>
            <a:pPr marL="0" indent="0" algn="ctr">
              <a:buFontTx/>
              <a:buNone/>
            </a:pPr>
            <a:r>
              <a:rPr lang="en-US" sz="2000">
                <a:solidFill>
                  <a:srgbClr val="FFFFFF"/>
                </a:solidFill>
              </a:rPr>
              <a:t>TB  38”  M</a:t>
            </a:r>
          </a:p>
          <a:p>
            <a:pPr marL="0" indent="0" algn="ctr">
              <a:buFontTx/>
              <a:buNone/>
            </a:pPr>
            <a:r>
              <a:rPr lang="en-US" sz="2000">
                <a:solidFill>
                  <a:srgbClr val="FFFFFF"/>
                </a:solidFill>
              </a:rPr>
              <a:t>HM   1999</a:t>
            </a:r>
          </a:p>
          <a:p>
            <a:pPr marL="0" indent="0" algn="ctr">
              <a:buFontTx/>
              <a:buNone/>
            </a:pPr>
            <a:r>
              <a:rPr lang="en-US" sz="2000">
                <a:solidFill>
                  <a:srgbClr val="FFFFFF"/>
                </a:solidFill>
              </a:rPr>
              <a:t>AM   2001</a:t>
            </a:r>
          </a:p>
          <a:p>
            <a:pPr marL="0" indent="0" algn="ctr">
              <a:buFontTx/>
              <a:buNone/>
            </a:pPr>
            <a:r>
              <a:rPr lang="en-US" sz="2000">
                <a:solidFill>
                  <a:srgbClr val="FFFFFF"/>
                </a:solidFill>
              </a:rPr>
              <a:t>WISTER 2003</a:t>
            </a:r>
          </a:p>
        </p:txBody>
      </p:sp>
      <p:sp>
        <p:nvSpPr>
          <p:cNvPr id="84996"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612B0853-7F0A-40DD-8E7F-03FF6ACE563C}" type="slidenum">
              <a:rPr lang="en-US" sz="1600">
                <a:solidFill>
                  <a:schemeClr val="tx1"/>
                </a:solidFill>
                <a:latin typeface="Tahoma" pitchFamily="34" charset="0"/>
              </a:rPr>
              <a:pPr eaLnBrk="1" hangingPunct="1">
                <a:spcBef>
                  <a:spcPct val="50000"/>
                </a:spcBef>
              </a:pPr>
              <a:t>95</a:t>
            </a:fld>
            <a:endParaRPr lang="en-US"/>
          </a:p>
        </p:txBody>
      </p:sp>
      <p:sp>
        <p:nvSpPr>
          <p:cNvPr id="84997"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4998" name="Picture 8" descr="2004 crownedheads-tas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00200"/>
            <a:ext cx="4487863" cy="456406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ctrTitle" idx="4294967295"/>
          </p:nvPr>
        </p:nvSpPr>
        <p:spPr>
          <a:xfrm>
            <a:off x="533400" y="0"/>
            <a:ext cx="7772400" cy="1143000"/>
          </a:xfrm>
        </p:spPr>
        <p:txBody>
          <a:bodyPr/>
          <a:lstStyle/>
          <a:p>
            <a:r>
              <a:rPr lang="en-US"/>
              <a:t>Dykes Medal - 2005</a:t>
            </a:r>
          </a:p>
        </p:txBody>
      </p:sp>
      <p:sp>
        <p:nvSpPr>
          <p:cNvPr id="86019" name="Rectangle 3"/>
          <p:cNvSpPr>
            <a:spLocks noGrp="1" noChangeArrowheads="1"/>
          </p:cNvSpPr>
          <p:nvPr>
            <p:ph type="subTitle" idx="4294967295"/>
          </p:nvPr>
        </p:nvSpPr>
        <p:spPr>
          <a:xfrm>
            <a:off x="685800" y="2514600"/>
            <a:ext cx="3200400" cy="2819400"/>
          </a:xfrm>
        </p:spPr>
        <p:txBody>
          <a:bodyPr/>
          <a:lstStyle/>
          <a:p>
            <a:pPr marL="0" indent="0" algn="ctr">
              <a:buFontTx/>
              <a:buNone/>
            </a:pPr>
            <a:r>
              <a:rPr lang="en-US" sz="2800">
                <a:solidFill>
                  <a:srgbClr val="FFFFFF"/>
                </a:solidFill>
              </a:rPr>
              <a:t>SPLASHACATA</a:t>
            </a:r>
          </a:p>
          <a:p>
            <a:pPr marL="0" indent="0" algn="ctr">
              <a:buFontTx/>
              <a:buNone/>
            </a:pPr>
            <a:r>
              <a:rPr lang="en-US" sz="2000">
                <a:solidFill>
                  <a:srgbClr val="FFFFFF"/>
                </a:solidFill>
              </a:rPr>
              <a:t>R. Tasco 1997</a:t>
            </a:r>
          </a:p>
          <a:p>
            <a:pPr marL="0" indent="0" algn="ctr">
              <a:buFontTx/>
              <a:buNone/>
            </a:pPr>
            <a:r>
              <a:rPr lang="en-US" sz="2000">
                <a:solidFill>
                  <a:srgbClr val="FFFFFF"/>
                </a:solidFill>
              </a:rPr>
              <a:t>TB  35”  M</a:t>
            </a:r>
          </a:p>
          <a:p>
            <a:pPr marL="0" indent="0" algn="ctr">
              <a:buFontTx/>
              <a:buNone/>
            </a:pPr>
            <a:r>
              <a:rPr lang="en-US" sz="2000">
                <a:solidFill>
                  <a:srgbClr val="FFFFFF"/>
                </a:solidFill>
              </a:rPr>
              <a:t>HM   2000</a:t>
            </a:r>
          </a:p>
          <a:p>
            <a:pPr marL="0" indent="0" algn="ctr">
              <a:buFontTx/>
              <a:buNone/>
            </a:pPr>
            <a:r>
              <a:rPr lang="en-US" sz="2000">
                <a:solidFill>
                  <a:srgbClr val="FFFFFF"/>
                </a:solidFill>
              </a:rPr>
              <a:t>AM   2002</a:t>
            </a:r>
          </a:p>
          <a:p>
            <a:pPr marL="0" indent="0" algn="ctr">
              <a:buFontTx/>
              <a:buNone/>
            </a:pPr>
            <a:r>
              <a:rPr lang="en-US" sz="2000">
                <a:solidFill>
                  <a:srgbClr val="FFFFFF"/>
                </a:solidFill>
              </a:rPr>
              <a:t>Franklin Cook Cup 2003</a:t>
            </a:r>
          </a:p>
          <a:p>
            <a:pPr marL="0" indent="0" algn="ctr">
              <a:buFontTx/>
              <a:buNone/>
            </a:pPr>
            <a:r>
              <a:rPr lang="en-US" sz="2000">
                <a:solidFill>
                  <a:srgbClr val="FFFFFF"/>
                </a:solidFill>
              </a:rPr>
              <a:t>WISTER 2004</a:t>
            </a:r>
          </a:p>
        </p:txBody>
      </p:sp>
      <p:pic>
        <p:nvPicPr>
          <p:cNvPr id="86020" name="Picture 5" descr="2005 splashacata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4570413" cy="4110038"/>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6021" name="Text Box 6"/>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C732D37-F8A2-4A52-94DF-2B4FCBE737C8}" type="slidenum">
              <a:rPr lang="en-US" sz="1600">
                <a:solidFill>
                  <a:schemeClr val="tx1"/>
                </a:solidFill>
                <a:latin typeface="Tahoma" pitchFamily="34" charset="0"/>
              </a:rPr>
              <a:pPr eaLnBrk="1" hangingPunct="1">
                <a:spcBef>
                  <a:spcPct val="50000"/>
                </a:spcBef>
              </a:pPr>
              <a:t>96</a:t>
            </a:fld>
            <a:endParaRPr lang="en-US"/>
          </a:p>
        </p:txBody>
      </p:sp>
      <p:sp>
        <p:nvSpPr>
          <p:cNvPr id="86022"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spTree>
  </p:cSld>
  <p:clrMapOvr>
    <a:masterClrMapping/>
  </p:clrMapOvr>
  <p:transition spd="med" advTm="10000">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1026"/>
          <p:cNvSpPr>
            <a:spLocks noGrp="1" noChangeArrowheads="1"/>
          </p:cNvSpPr>
          <p:nvPr>
            <p:ph type="ctrTitle" idx="4294967295"/>
          </p:nvPr>
        </p:nvSpPr>
        <p:spPr>
          <a:xfrm>
            <a:off x="533400" y="0"/>
            <a:ext cx="7772400" cy="1143000"/>
          </a:xfrm>
        </p:spPr>
        <p:txBody>
          <a:bodyPr/>
          <a:lstStyle/>
          <a:p>
            <a:r>
              <a:rPr lang="en-US"/>
              <a:t>Dykes Medal - 2006</a:t>
            </a:r>
          </a:p>
        </p:txBody>
      </p:sp>
      <p:sp>
        <p:nvSpPr>
          <p:cNvPr id="87043" name="Rectangle 1027"/>
          <p:cNvSpPr>
            <a:spLocks noGrp="1" noChangeArrowheads="1"/>
          </p:cNvSpPr>
          <p:nvPr>
            <p:ph type="subTitle" idx="4294967295"/>
          </p:nvPr>
        </p:nvSpPr>
        <p:spPr>
          <a:xfrm>
            <a:off x="685800" y="2590800"/>
            <a:ext cx="3200400" cy="1371600"/>
          </a:xfrm>
        </p:spPr>
        <p:txBody>
          <a:bodyPr/>
          <a:lstStyle/>
          <a:p>
            <a:pPr marL="0" indent="0" algn="ctr">
              <a:buFontTx/>
              <a:buNone/>
            </a:pPr>
            <a:r>
              <a:rPr lang="en-US" sz="2800">
                <a:solidFill>
                  <a:srgbClr val="FFFFFF"/>
                </a:solidFill>
              </a:rPr>
              <a:t>SEA POWER</a:t>
            </a:r>
          </a:p>
          <a:p>
            <a:pPr marL="0" indent="0" algn="ctr">
              <a:buFontTx/>
              <a:buNone/>
            </a:pPr>
            <a:r>
              <a:rPr lang="en-US" sz="2000">
                <a:solidFill>
                  <a:srgbClr val="FFFFFF"/>
                </a:solidFill>
              </a:rPr>
              <a:t>K. Keppel 1998</a:t>
            </a:r>
          </a:p>
          <a:p>
            <a:pPr marL="0" indent="0" algn="ctr">
              <a:buFontTx/>
              <a:buNone/>
            </a:pPr>
            <a:r>
              <a:rPr lang="en-US" sz="2000">
                <a:solidFill>
                  <a:srgbClr val="FFFFFF"/>
                </a:solidFill>
              </a:rPr>
              <a:t>TB  38”  M</a:t>
            </a:r>
          </a:p>
        </p:txBody>
      </p:sp>
      <p:sp>
        <p:nvSpPr>
          <p:cNvPr id="87044" name="Text Box 1029"/>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D64436F4-310B-42FC-87FF-459F30075D30}" type="slidenum">
              <a:rPr lang="en-US" sz="1600">
                <a:solidFill>
                  <a:schemeClr val="tx1"/>
                </a:solidFill>
                <a:latin typeface="Tahoma" pitchFamily="34" charset="0"/>
              </a:rPr>
              <a:pPr eaLnBrk="1" hangingPunct="1">
                <a:spcBef>
                  <a:spcPct val="50000"/>
                </a:spcBef>
              </a:pPr>
              <a:t>97</a:t>
            </a:fld>
            <a:endParaRPr lang="en-US"/>
          </a:p>
        </p:txBody>
      </p:sp>
      <p:sp>
        <p:nvSpPr>
          <p:cNvPr id="87045" name="Rectangle 1031"/>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olidFill>
                  <a:schemeClr val="tx1"/>
                </a:solidFill>
                <a:sym typeface="Symbol" pitchFamily="18" charset="2"/>
              </a:rPr>
              <a:t> </a:t>
            </a:r>
            <a:r>
              <a:rPr lang="en-US" sz="1200">
                <a:solidFill>
                  <a:schemeClr val="tx1"/>
                </a:solidFill>
                <a:latin typeface="Tahoma" pitchFamily="34" charset="0"/>
                <a:sym typeface="Symbol" pitchFamily="18" charset="2"/>
              </a:rPr>
              <a:t>American Iris Society</a:t>
            </a:r>
            <a:endParaRPr lang="en-US" sz="1000">
              <a:solidFill>
                <a:schemeClr val="tx1"/>
              </a:solidFill>
            </a:endParaRPr>
          </a:p>
        </p:txBody>
      </p:sp>
      <p:pic>
        <p:nvPicPr>
          <p:cNvPr id="87046"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7800"/>
            <a:ext cx="4470400" cy="4568825"/>
          </a:xfrm>
          <a:prstGeom prst="rect">
            <a:avLst/>
          </a:prstGeom>
          <a:noFill/>
          <a:ln w="5715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ctrTitle" idx="4294967295"/>
          </p:nvPr>
        </p:nvSpPr>
        <p:spPr>
          <a:xfrm>
            <a:off x="533400" y="0"/>
            <a:ext cx="7772400" cy="1143000"/>
          </a:xfrm>
        </p:spPr>
        <p:txBody>
          <a:bodyPr/>
          <a:lstStyle/>
          <a:p>
            <a:r>
              <a:rPr lang="en-US"/>
              <a:t>Dykes Medal - 2007</a:t>
            </a:r>
          </a:p>
        </p:txBody>
      </p:sp>
      <p:sp>
        <p:nvSpPr>
          <p:cNvPr id="88067" name="Rectangle 3"/>
          <p:cNvSpPr>
            <a:spLocks noGrp="1" noChangeArrowheads="1"/>
          </p:cNvSpPr>
          <p:nvPr>
            <p:ph type="subTitle" idx="4294967295"/>
          </p:nvPr>
        </p:nvSpPr>
        <p:spPr>
          <a:xfrm>
            <a:off x="838200" y="2209800"/>
            <a:ext cx="2438400" cy="1676400"/>
          </a:xfrm>
        </p:spPr>
        <p:txBody>
          <a:bodyPr/>
          <a:lstStyle/>
          <a:p>
            <a:pPr marL="0" indent="0" algn="ctr">
              <a:buFontTx/>
              <a:buNone/>
            </a:pPr>
            <a:r>
              <a:rPr lang="en-US" sz="2800">
                <a:solidFill>
                  <a:srgbClr val="FFFFFF"/>
                </a:solidFill>
              </a:rPr>
              <a:t>QUEEN’S </a:t>
            </a:r>
          </a:p>
          <a:p>
            <a:pPr marL="0" indent="0" algn="ctr">
              <a:buFontTx/>
              <a:buNone/>
            </a:pPr>
            <a:r>
              <a:rPr lang="en-US" sz="2800">
                <a:solidFill>
                  <a:srgbClr val="FFFFFF"/>
                </a:solidFill>
              </a:rPr>
              <a:t>CIRCLE</a:t>
            </a:r>
          </a:p>
          <a:p>
            <a:pPr marL="0" indent="0" algn="ctr">
              <a:buFontTx/>
              <a:buNone/>
            </a:pPr>
            <a:r>
              <a:rPr lang="en-US" sz="2000">
                <a:solidFill>
                  <a:srgbClr val="FFFFFF"/>
                </a:solidFill>
              </a:rPr>
              <a:t>F. Kerr 1999</a:t>
            </a:r>
          </a:p>
          <a:p>
            <a:pPr marL="0" indent="0" algn="ctr">
              <a:buFontTx/>
              <a:buNone/>
            </a:pPr>
            <a:r>
              <a:rPr lang="en-US" sz="2000">
                <a:solidFill>
                  <a:srgbClr val="FFFFFF"/>
                </a:solidFill>
              </a:rPr>
              <a:t>TB  32”  ML</a:t>
            </a:r>
          </a:p>
        </p:txBody>
      </p:sp>
      <p:sp>
        <p:nvSpPr>
          <p:cNvPr id="88068" name="Text Box 5"/>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BCD31DFB-B21B-4220-B4A8-A82A97F6DC8D}" type="slidenum">
              <a:rPr lang="en-US" sz="1600">
                <a:solidFill>
                  <a:schemeClr val="tx1"/>
                </a:solidFill>
                <a:latin typeface="Tahoma" pitchFamily="34" charset="0"/>
              </a:rPr>
              <a:pPr eaLnBrk="1" hangingPunct="1">
                <a:spcBef>
                  <a:spcPct val="50000"/>
                </a:spcBef>
              </a:pPr>
              <a:t>98</a:t>
            </a:fld>
            <a:endParaRPr lang="en-US"/>
          </a:p>
        </p:txBody>
      </p:sp>
      <p:pic>
        <p:nvPicPr>
          <p:cNvPr id="88069" name="Picture 6" descr="2007 TBqueenscircleD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28800"/>
            <a:ext cx="4570413" cy="39909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8070" name="Rectangle 7"/>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Tree>
  </p:cSld>
  <p:clrMapOvr>
    <a:masterClrMapping/>
  </p:clrMapOvr>
  <p:transition spd="med" advTm="10000">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ctrTitle" idx="4294967295"/>
          </p:nvPr>
        </p:nvSpPr>
        <p:spPr>
          <a:xfrm>
            <a:off x="533400" y="0"/>
            <a:ext cx="7772400" cy="1143000"/>
          </a:xfrm>
        </p:spPr>
        <p:txBody>
          <a:bodyPr/>
          <a:lstStyle/>
          <a:p>
            <a:r>
              <a:rPr lang="en-US"/>
              <a:t>Dykes Medal - 2008</a:t>
            </a:r>
          </a:p>
        </p:txBody>
      </p:sp>
      <p:sp>
        <p:nvSpPr>
          <p:cNvPr id="89091" name="Text Box 4"/>
          <p:cNvSpPr txBox="1">
            <a:spLocks noChangeArrowheads="1"/>
          </p:cNvSpPr>
          <p:nvPr/>
        </p:nvSpPr>
        <p:spPr bwMode="auto">
          <a:xfrm>
            <a:off x="8153400" y="6400800"/>
            <a:ext cx="40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rgbClr val="FFFFFF"/>
                </a:solidFill>
                <a:latin typeface="Times New Roman" charset="0"/>
              </a:defRPr>
            </a:lvl1pPr>
            <a:lvl2pPr marL="742950" indent="-285750" eaLnBrk="0" hangingPunct="0">
              <a:defRPr sz="2400">
                <a:solidFill>
                  <a:srgbClr val="FFFFFF"/>
                </a:solidFill>
                <a:latin typeface="Times New Roman" charset="0"/>
              </a:defRPr>
            </a:lvl2pPr>
            <a:lvl3pPr marL="1143000" indent="-228600" eaLnBrk="0" hangingPunct="0">
              <a:defRPr sz="2400">
                <a:solidFill>
                  <a:srgbClr val="FFFFFF"/>
                </a:solidFill>
                <a:latin typeface="Times New Roman" charset="0"/>
              </a:defRPr>
            </a:lvl3pPr>
            <a:lvl4pPr marL="1600200" indent="-228600" eaLnBrk="0" hangingPunct="0">
              <a:defRPr sz="2400">
                <a:solidFill>
                  <a:srgbClr val="FFFFFF"/>
                </a:solidFill>
                <a:latin typeface="Times New Roman" charset="0"/>
              </a:defRPr>
            </a:lvl4pPr>
            <a:lvl5pPr marL="2057400" indent="-228600" eaLnBrk="0" hangingPunct="0">
              <a:defRPr sz="2400">
                <a:solidFill>
                  <a:srgbClr val="FFFFFF"/>
                </a:solidFill>
                <a:latin typeface="Times New Roman" charset="0"/>
              </a:defRPr>
            </a:lvl5pPr>
            <a:lvl6pPr marL="2514600" indent="-228600" eaLnBrk="0" fontAlgn="base" hangingPunct="0">
              <a:spcBef>
                <a:spcPct val="0"/>
              </a:spcBef>
              <a:spcAft>
                <a:spcPct val="0"/>
              </a:spcAft>
              <a:defRPr sz="2400">
                <a:solidFill>
                  <a:srgbClr val="FFFFFF"/>
                </a:solidFill>
                <a:latin typeface="Times New Roman" charset="0"/>
              </a:defRPr>
            </a:lvl6pPr>
            <a:lvl7pPr marL="2971800" indent="-228600" eaLnBrk="0" fontAlgn="base" hangingPunct="0">
              <a:spcBef>
                <a:spcPct val="0"/>
              </a:spcBef>
              <a:spcAft>
                <a:spcPct val="0"/>
              </a:spcAft>
              <a:defRPr sz="2400">
                <a:solidFill>
                  <a:srgbClr val="FFFFFF"/>
                </a:solidFill>
                <a:latin typeface="Times New Roman" charset="0"/>
              </a:defRPr>
            </a:lvl7pPr>
            <a:lvl8pPr marL="3429000" indent="-228600" eaLnBrk="0" fontAlgn="base" hangingPunct="0">
              <a:spcBef>
                <a:spcPct val="0"/>
              </a:spcBef>
              <a:spcAft>
                <a:spcPct val="0"/>
              </a:spcAft>
              <a:defRPr sz="2400">
                <a:solidFill>
                  <a:srgbClr val="FFFFFF"/>
                </a:solidFill>
                <a:latin typeface="Times New Roman" charset="0"/>
              </a:defRPr>
            </a:lvl8pPr>
            <a:lvl9pPr marL="3886200" indent="-228600" eaLnBrk="0" fontAlgn="base" hangingPunct="0">
              <a:spcBef>
                <a:spcPct val="0"/>
              </a:spcBef>
              <a:spcAft>
                <a:spcPct val="0"/>
              </a:spcAft>
              <a:defRPr sz="2400">
                <a:solidFill>
                  <a:srgbClr val="FFFFFF"/>
                </a:solidFill>
                <a:latin typeface="Times New Roman" charset="0"/>
              </a:defRPr>
            </a:lvl9pPr>
          </a:lstStyle>
          <a:p>
            <a:pPr eaLnBrk="1" hangingPunct="1">
              <a:spcBef>
                <a:spcPct val="50000"/>
              </a:spcBef>
            </a:pPr>
            <a:fld id="{E594D12A-7E1B-475E-8374-6C351A9FBCC5}" type="slidenum">
              <a:rPr lang="en-US" sz="1600">
                <a:solidFill>
                  <a:schemeClr val="tx1"/>
                </a:solidFill>
                <a:latin typeface="Tahoma" pitchFamily="34" charset="0"/>
              </a:rPr>
              <a:pPr eaLnBrk="1" hangingPunct="1">
                <a:spcBef>
                  <a:spcPct val="50000"/>
                </a:spcBef>
              </a:pPr>
              <a:t>99</a:t>
            </a:fld>
            <a:endParaRPr lang="en-US"/>
          </a:p>
        </p:txBody>
      </p:sp>
      <p:sp>
        <p:nvSpPr>
          <p:cNvPr id="89092" name="Rectangle 6"/>
          <p:cNvSpPr>
            <a:spLocks noChangeArrowheads="1"/>
          </p:cNvSpPr>
          <p:nvPr/>
        </p:nvSpPr>
        <p:spPr bwMode="auto">
          <a:xfrm>
            <a:off x="3200400" y="64770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200">
                <a:sym typeface="Symbol" pitchFamily="18" charset="2"/>
              </a:rPr>
              <a:t> </a:t>
            </a:r>
            <a:r>
              <a:rPr lang="en-US" sz="1200">
                <a:latin typeface="Tahoma" pitchFamily="34" charset="0"/>
                <a:sym typeface="Symbol" pitchFamily="18" charset="2"/>
              </a:rPr>
              <a:t>American Iris Society</a:t>
            </a:r>
            <a:endParaRPr lang="en-US" sz="1000"/>
          </a:p>
        </p:txBody>
      </p:sp>
      <p:sp>
        <p:nvSpPr>
          <p:cNvPr id="89093" name="Rectangle 7"/>
          <p:cNvSpPr>
            <a:spLocks noChangeArrowheads="1"/>
          </p:cNvSpPr>
          <p:nvPr/>
        </p:nvSpPr>
        <p:spPr bwMode="auto">
          <a:xfrm>
            <a:off x="990600" y="2514600"/>
            <a:ext cx="266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pPr>
            <a:r>
              <a:rPr lang="en-US" sz="2800"/>
              <a:t>STARWOMAN</a:t>
            </a:r>
          </a:p>
          <a:p>
            <a:pPr algn="ctr" eaLnBrk="0" hangingPunct="0">
              <a:spcBef>
                <a:spcPct val="20000"/>
              </a:spcBef>
            </a:pPr>
            <a:r>
              <a:rPr lang="en-US" sz="2000"/>
              <a:t>Marky Smith 1998</a:t>
            </a:r>
          </a:p>
          <a:p>
            <a:pPr algn="ctr" eaLnBrk="0" hangingPunct="0">
              <a:spcBef>
                <a:spcPct val="20000"/>
              </a:spcBef>
            </a:pPr>
            <a:r>
              <a:rPr lang="en-US" sz="2000"/>
              <a:t>IB    25”  M</a:t>
            </a:r>
          </a:p>
          <a:p>
            <a:pPr algn="ctr" eaLnBrk="0" hangingPunct="0">
              <a:spcBef>
                <a:spcPct val="20000"/>
              </a:spcBef>
            </a:pPr>
            <a:r>
              <a:rPr lang="en-US" sz="2000"/>
              <a:t>Sass Medal 2005</a:t>
            </a:r>
          </a:p>
          <a:p>
            <a:pPr algn="ctr" eaLnBrk="0" hangingPunct="0">
              <a:spcBef>
                <a:spcPct val="20000"/>
              </a:spcBef>
            </a:pPr>
            <a:r>
              <a:rPr lang="en-US" sz="2000"/>
              <a:t>AM 2003</a:t>
            </a:r>
          </a:p>
          <a:p>
            <a:pPr algn="ctr" eaLnBrk="0" hangingPunct="0">
              <a:spcBef>
                <a:spcPct val="20000"/>
              </a:spcBef>
            </a:pPr>
            <a:r>
              <a:rPr lang="en-US" sz="2000"/>
              <a:t>HM 2001</a:t>
            </a:r>
          </a:p>
        </p:txBody>
      </p:sp>
      <p:pic>
        <p:nvPicPr>
          <p:cNvPr id="89094" name="Picture 9" descr="C:\Documents and Settings\Janet\My Documents\AIS SLIDES AND DIGITAL CD PROGRAMS\PHOTOS\HIPS\starwomanIB.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4570413" cy="415290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fade/>
  </p:transition>
  <p:timing>
    <p:tnLst>
      <p:par>
        <p:cTn id="1" dur="indefinite" restart="never" nodeType="tmRoot"/>
      </p:par>
    </p:tnLst>
  </p:timing>
</p:sld>
</file>

<file path=ppt/theme/theme1.xml><?xml version="1.0" encoding="utf-8"?>
<a:theme xmlns:a="http://schemas.openxmlformats.org/drawingml/2006/main" name="PULSE">
  <a:themeElements>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1_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fontScheme name="1_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FF"/>
            </a:solidFill>
            <a:effectLst/>
            <a:latin typeface="Times New Roman" charset="0"/>
          </a:defRPr>
        </a:defPPr>
      </a:lstStyle>
    </a:lnDef>
  </a:objectDefaults>
  <a:extraClrSchemeLst>
    <a:extraClrScheme>
      <a:clrScheme name="1_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1_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1_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1_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1_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1_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5255</TotalTime>
  <Words>2928</Words>
  <Application>Microsoft Office PowerPoint</Application>
  <PresentationFormat>On-screen Show (4:3)</PresentationFormat>
  <Paragraphs>895</Paragraphs>
  <Slides>111</Slides>
  <Notes>7</Notes>
  <HiddenSlides>0</HiddenSlides>
  <MMClips>0</MMClips>
  <ScaleCrop>false</ScaleCrop>
  <HeadingPairs>
    <vt:vector size="4" baseType="variant">
      <vt:variant>
        <vt:lpstr>Theme</vt:lpstr>
      </vt:variant>
      <vt:variant>
        <vt:i4>2</vt:i4>
      </vt:variant>
      <vt:variant>
        <vt:lpstr>Slide Titles</vt:lpstr>
      </vt:variant>
      <vt:variant>
        <vt:i4>111</vt:i4>
      </vt:variant>
    </vt:vector>
  </HeadingPairs>
  <TitlesOfParts>
    <vt:vector size="113" baseType="lpstr">
      <vt:lpstr>PULSE</vt:lpstr>
      <vt:lpstr>1_PULSE</vt:lpstr>
      <vt:lpstr>PowerPoint Presentation</vt:lpstr>
      <vt:lpstr>North American Dykes Medal of Honor Winners 1927 - 2009</vt:lpstr>
      <vt:lpstr>Dykes Medal of Honor</vt:lpstr>
      <vt:lpstr>Dykes Medal of Honor</vt:lpstr>
      <vt:lpstr>Dykes Medal of Honor</vt:lpstr>
      <vt:lpstr>Dykes Medal of Honor</vt:lpstr>
      <vt:lpstr>Dykes Medal of Honor</vt:lpstr>
      <vt:lpstr>Dykes Medal of Honor</vt:lpstr>
      <vt:lpstr>Dykes Medal of Honor</vt:lpstr>
      <vt:lpstr>Dykes Medal of Honor</vt:lpstr>
      <vt:lpstr>Dykes Medal of Honor</vt:lpstr>
      <vt:lpstr>Dykes Medal of Honor</vt:lpstr>
      <vt:lpstr>Dykes Medal of Honor</vt:lpstr>
      <vt:lpstr>Dykes Medal of Honor</vt:lpstr>
      <vt:lpstr>Dykes Medal Winner ?</vt:lpstr>
      <vt:lpstr>Dykes Medal Winner ?</vt:lpstr>
      <vt:lpstr>Dykes Medal Winner ?</vt:lpstr>
      <vt:lpstr>Dykes Medal Winner ?</vt:lpstr>
      <vt:lpstr>Dykes Medal Winner ?</vt:lpstr>
      <vt:lpstr>Dykes Medal Winner ?</vt:lpstr>
      <vt:lpstr>Dykes Medal Winner ?</vt:lpstr>
      <vt:lpstr>Dykes Medal Winner ?</vt:lpstr>
      <vt:lpstr>Dykes Medal Winner ?</vt:lpstr>
      <vt:lpstr>Dykes Medal Winner ?</vt:lpstr>
      <vt:lpstr>Dykes Medal Winner ?</vt:lpstr>
      <vt:lpstr>Dykes Medal Winner ?</vt:lpstr>
      <vt:lpstr>Dykes Medal - 1927</vt:lpstr>
      <vt:lpstr>Dykes Medal - 1929</vt:lpstr>
      <vt:lpstr>Dykes Medal - 1932</vt:lpstr>
      <vt:lpstr>Dykes Medal - 1933</vt:lpstr>
      <vt:lpstr>Dykes Medal - 1935</vt:lpstr>
      <vt:lpstr>Dykes Medal - 1936</vt:lpstr>
      <vt:lpstr>Dykes Medal - 1937</vt:lpstr>
      <vt:lpstr>Dykes Medal - 1938</vt:lpstr>
      <vt:lpstr>Dykes Medal - 1939</vt:lpstr>
      <vt:lpstr>Dykes Medal - 1940</vt:lpstr>
      <vt:lpstr>Dykes Medal - 1941</vt:lpstr>
      <vt:lpstr>Dykes Medal - 1942</vt:lpstr>
      <vt:lpstr>Dykes Medal - 1943</vt:lpstr>
      <vt:lpstr>Dykes Medal - 1944</vt:lpstr>
      <vt:lpstr>Dykes Medal - 1945</vt:lpstr>
      <vt:lpstr>Dykes Medal - 1947</vt:lpstr>
      <vt:lpstr>Dykes Medal - 1948</vt:lpstr>
      <vt:lpstr>Dykes Medal - 1949</vt:lpstr>
      <vt:lpstr>Dykes Medal - 1950</vt:lpstr>
      <vt:lpstr>Dykes Medal - 1951</vt:lpstr>
      <vt:lpstr>Dykes Medal - 1952</vt:lpstr>
      <vt:lpstr>Dykes Medal - 1953</vt:lpstr>
      <vt:lpstr>Dykes Medal - 1954</vt:lpstr>
      <vt:lpstr>Dykes Medal - 1955</vt:lpstr>
      <vt:lpstr>Dykes Medal - 1956</vt:lpstr>
      <vt:lpstr>Dykes Medal - 1957</vt:lpstr>
      <vt:lpstr>Dykes Medal - 1958</vt:lpstr>
      <vt:lpstr>Dykes Medal - 1959</vt:lpstr>
      <vt:lpstr>Dykes Medal - 1961</vt:lpstr>
      <vt:lpstr>Dykes Medal - 1962</vt:lpstr>
      <vt:lpstr>Dykes Medal - 1963</vt:lpstr>
      <vt:lpstr>Dykes Medal - 1964</vt:lpstr>
      <vt:lpstr>Dykes Medal - 1965</vt:lpstr>
      <vt:lpstr>Dykes Medal - 1966</vt:lpstr>
      <vt:lpstr>Dykes Medal - 1967</vt:lpstr>
      <vt:lpstr>Dykes Medal - 1968</vt:lpstr>
      <vt:lpstr>Dykes Medal - 1970</vt:lpstr>
      <vt:lpstr>Dykes Medal - 1971</vt:lpstr>
      <vt:lpstr>Dykes Medal - 1972</vt:lpstr>
      <vt:lpstr>Dykes Medal - 1973</vt:lpstr>
      <vt:lpstr>Dykes Medal - 1974</vt:lpstr>
      <vt:lpstr>Dykes Medal - 1975</vt:lpstr>
      <vt:lpstr>Dykes Medal - 1976</vt:lpstr>
      <vt:lpstr>Dykes Medal - 1977</vt:lpstr>
      <vt:lpstr>Dykes Medal - 1978</vt:lpstr>
      <vt:lpstr>Dykes Medal - 1979</vt:lpstr>
      <vt:lpstr>Dykes Medal - 1980</vt:lpstr>
      <vt:lpstr>Dykes Medal - 1981</vt:lpstr>
      <vt:lpstr>Dykes Medal - 1982</vt:lpstr>
      <vt:lpstr>Dykes Medal - 1983</vt:lpstr>
      <vt:lpstr>Dykes Medal - 1984</vt:lpstr>
      <vt:lpstr>Dykes Medal - 1985</vt:lpstr>
      <vt:lpstr>Dykes Medal - 1986</vt:lpstr>
      <vt:lpstr>Dykes Medal - 1988</vt:lpstr>
      <vt:lpstr>Dykes Medal - 1990</vt:lpstr>
      <vt:lpstr>Dykes Medal - 1991</vt:lpstr>
      <vt:lpstr>Dykes Medal - 1992</vt:lpstr>
      <vt:lpstr>Dykes Medal - 1993  </vt:lpstr>
      <vt:lpstr>Dykes Medal - 1994  </vt:lpstr>
      <vt:lpstr>Dykes Medal - 1995  </vt:lpstr>
      <vt:lpstr>Dykes Medal - 1996  </vt:lpstr>
      <vt:lpstr>Dykes Medal - 1997  </vt:lpstr>
      <vt:lpstr>Dykes Medal - 1998  </vt:lpstr>
      <vt:lpstr>Dykes Medal - 1999  </vt:lpstr>
      <vt:lpstr>Dykes Medal - 2000  </vt:lpstr>
      <vt:lpstr>Dykes Medal - 2001  </vt:lpstr>
      <vt:lpstr>Dykes Medal - 2002</vt:lpstr>
      <vt:lpstr>Dykes Medal - 2003</vt:lpstr>
      <vt:lpstr>Dykes Medal - 2004</vt:lpstr>
      <vt:lpstr>Dykes Medal - 2005</vt:lpstr>
      <vt:lpstr>Dykes Medal - 2006</vt:lpstr>
      <vt:lpstr>Dykes Medal - 2007</vt:lpstr>
      <vt:lpstr>Dykes Medal - 2008</vt:lpstr>
      <vt:lpstr>Dykes Medal - 2009</vt:lpstr>
      <vt:lpstr>Dykes Medal - 2010</vt:lpstr>
      <vt:lpstr>Dykes Medal - 2011</vt:lpstr>
      <vt:lpstr>Dykes Medal - 2012</vt:lpstr>
      <vt:lpstr>Dykes Medal - 2013</vt:lpstr>
      <vt:lpstr>Dykes Medal - 2014</vt:lpstr>
      <vt:lpstr>Dykes Medal - 2015</vt:lpstr>
      <vt:lpstr>PowerPoint Presentation</vt:lpstr>
      <vt:lpstr>PowerPoint Presentation</vt:lpstr>
      <vt:lpstr>PowerPoint Presentation</vt:lpstr>
      <vt:lpstr>PowerPoint Presentation</vt:lpstr>
      <vt:lpstr>PowerPoint Presentation</vt:lpstr>
    </vt:vector>
  </TitlesOfParts>
  <Company>Woodlawn,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Dykes Medal Winners</dc:title>
  <dc:creator>KenFuchs42</dc:creator>
  <cp:lastModifiedBy>Ken Fuchs</cp:lastModifiedBy>
  <cp:revision>376</cp:revision>
  <cp:lastPrinted>2007-12-29T03:32:12Z</cp:lastPrinted>
  <dcterms:created xsi:type="dcterms:W3CDTF">2004-06-29T18:42:59Z</dcterms:created>
  <dcterms:modified xsi:type="dcterms:W3CDTF">2015-09-04T23:37:46Z</dcterms:modified>
</cp:coreProperties>
</file>