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sldIdLst>
    <p:sldId id="257" r:id="rId6"/>
    <p:sldId id="259" r:id="rId7"/>
    <p:sldId id="261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62" r:id="rId32"/>
    <p:sldId id="264" r:id="rId33"/>
  </p:sldIdLst>
  <p:sldSz cx="9144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618776139" val="1030" rev64="64" revOS="4"/>
      <pr:smFileRevision xmlns:pr="smNativeData" xmlns="smNativeData" dt="1618776139" val="101"/>
      <pr:guideOptions xmlns:pr="smNativeData" xmlns="smNativeData" dt="1618776139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76" d="100"/>
          <a:sy n="76" d="100"/>
        </p:scale>
        <p:origin x="2066" y="195"/>
      </p:cViewPr>
      <p:guideLst x="0" y="0"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20" d="100"/>
        <a:sy n="20" d="100"/>
      </p:scale>
      <p:origin x="0" y="0"/>
    </p:cViewPr>
  </p:sorterViewPr>
  <p:notesViewPr>
    <p:cSldViewPr snapToObjects="1" showGuides="1">
      <p:cViewPr>
        <p:scale>
          <a:sx n="76" d="100"/>
          <a:sy n="76" d="100"/>
        </p:scale>
        <p:origin x="2066" y="195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oNAAAINAAAJhYAAB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G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DD56-18D4-472B-9AAA-EE7E93E46CBB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FB70-3ED4-470D-9AAA-C858B5E46C9D}" type="slidenum">
              <a:t/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BDB7-F9D4-474B-9AAA-0F1EF3E46C5A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B4C3-8DD4-4742-9AAA-7B17FAE46C2E}" type="slidenum">
              <a:t/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ABAABwNQAAsCUAABAAAAAmAAAACAAAAI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DXJwAAsCU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74320"/>
            <a:ext cx="60191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ED8D-C3D4-471B-9AAA-354EA3E46C60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F4C5-8BD4-4702-9AAA-7D57BAE46C28}" type="slidenum">
              <a:t/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FAC0-8ED4-470C-9AAA-7859B4E46C2D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E43B-75D4-4712-9AAA-8347AAE46CD6}" type="slidenum">
              <a:t/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QQAABwbAABBNAAAfSM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721995" y="4406900"/>
            <a:ext cx="77724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>
              <a:defRPr cap="all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QQAAOERAABBNAAAHBs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721995" y="2906395"/>
            <a:ext cx="77724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C31F-51D4-4735-9AAA-A7608DE46CF2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9FB5-FBD4-4769-9AAA-0D3CD1E46C58}" type="slidenum">
              <a:t/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xwAANgJAABwNQ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647565" y="1600200"/>
            <a:ext cx="4039235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82C4-8AD4-4774-9AAA-7C21CCE46C29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91CD-83D4-4767-9AAA-7532DFE46C20}" type="slidenum">
              <a:t/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EJAACqGwAAYQ0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qGw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2174875"/>
            <a:ext cx="4039870" cy="3951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RwAAHEJAABwNQAAYQ0AABAAAAAmAAAACAAAAIGAAAAAAAAAMAAAABQAAAAAAAAAAAD//wAAAQAAAP//AAABAA=="/>
              </a:ext>
            </a:extLst>
          </p:cNvSpPr>
          <p:nvPr>
            <p:ph idx="3"/>
          </p:nvPr>
        </p:nvSpPr>
        <p:spPr>
          <a:xfrm>
            <a:off x="4646295" y="1534795"/>
            <a:ext cx="40405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RwAAGENAABwNQAAsCUAABAAAAAmAAAACAAAAAGAAAAAAAAAMAAAABQAAAAAAAAAAAD//wAAAQAAAP//AAABAA=="/>
              </a:ext>
            </a:extLst>
          </p:cNvSpPr>
          <p:nvPr>
            <p:ph idx="4"/>
          </p:nvPr>
        </p:nvSpPr>
        <p:spPr>
          <a:xfrm>
            <a:off x="4646295" y="2174875"/>
            <a:ext cx="4040505" cy="3951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E5AA-E4D4-4713-9AAA-1246ABE46C47}" type="datetime1">
              <a:t/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BAC3-8DD4-474C-9AAA-7B19F4E46C2E}" type="slidenum">
              <a:t/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FCDD-93D4-470A-9AAA-655FB2E46C30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98A2-ECD4-476E-9AAA-1A3BD6E46C4F}" type="slidenum">
              <a:t/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FBD5-9BD4-470D-9AAA-6D58B5E46C38}" type="datetime1">
              <a:t/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A85B-15D4-475E-9AAA-E30BE6E46CB6}" type="slidenum">
              <a:t/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RFQAA1Ag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73050"/>
            <a:ext cx="30079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RFQ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435100"/>
            <a:ext cx="3007995" cy="46913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9953-1DD4-476F-9AAA-EB3AD7E46CBE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938F-C1D4-4765-9AAA-3730DDE46C62}" type="slidenum">
              <a:t/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IgdAADGLAAABCE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MYDAADGLAAAFh0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AQhAADGLAAA+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5367020"/>
            <a:ext cx="5486400" cy="8051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9129AFE-B0D4-476C-9AAA-4639D4E46C13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912BB21-6FD4-474D-9AAA-9918F5E46CCC}" type="slidenum">
              <a:t/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Default desig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ABAABwNQAAuAg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snAADvDwAAWSkAABAAAAAmAAAACAAAAP//////////MAAAABQAAAAAAAAAAAD//wAAAQAAAP//AAABAA=="/>
              </a:ext>
            </a:extLst>
          </p:cNvSpPr>
          <p:nvPr>
            <p:ph type="dt" sz="quarter" idx="2"/>
          </p:nvPr>
        </p:nvSpPr>
        <p:spPr>
          <a:xfrm>
            <a:off x="457200" y="6356985"/>
            <a:ext cx="21329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/>
            <a:fld id="{39128D32-7CD4-477B-9AAA-8A2EC3E46CDF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snAAAHJQAAWSkAABAAAAAmAAAACAAAAP//////////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3124200" y="6356985"/>
            <a:ext cx="28949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snAABwNQAAWSkAABAAAAAmAAAACAAAAP//////////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6553200" y="6356985"/>
            <a:ext cx="2133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/>
            <a:fld id="{3912D4A2-ECD4-4722-9AAA-1A779AE46C4F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spc="0" baseline="0">
          <a:solidFill>
            <a:schemeClr val="tx2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3.jpe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jpe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8.jpe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9.jpeg"/></Relationships>
</file>

<file path=ppt/slides/_rels/slide2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0.jpeg"/></Relationships>
</file>

<file path=ppt/slides/_rels/slide2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1.jpeg"/></Relationships>
</file>

<file path=ppt/slides/_rels/slide2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2.jpeg"/></Relationships>
</file>

<file path=ppt/slides/_rels/slide2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3.jpeg"/></Relationships>
</file>

<file path=ppt/slides/_rels/slide2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4.jpeg"/></Relationships>
</file>

<file path=ppt/slides/_rels/slide2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5.jpeg"/></Relationships>
</file>

<file path=ppt/slides/_rels/slide2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6.jpeg"/></Relationships>
</file>

<file path=ppt/slides/_rels/slide2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oNAAAINAAAJhYAABAAAAAmAAAACAAAAAAAAAAAAAAAMAAAABQAAAAAAAAAAAD//wAAAQAAAP//AAABAA=="/>
              </a:ext>
            </a:extLst>
          </p:cNvSpPr>
          <p:nvPr>
            <p:ph type="ctrTitle"/>
          </p:nvPr>
        </p:nvSpPr>
        <p:spPr/>
        <p:txBody>
          <a:bodyPr/>
          <a:lstStyle/>
          <a:p>
            <a:pPr/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AAAAAAAAAAMAAAABQAAAAAAAAAAAD//wAAAQAAAP//AAABAA==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p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s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8AYAAKMkAAA0MwAAnCgAAAAAAAAmAAAACAAAAP//////////MAAAABQAAAAAAAAAAAD//wAAAQAAAP//AAABAA=="/>
              </a:ext>
            </a:extLst>
          </p:cNvSpPr>
          <p:nvPr/>
        </p:nvSpPr>
        <p:spPr>
          <a:xfrm>
            <a:off x="1127760" y="5955665"/>
            <a:ext cx="719582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'Gaze' - Joan Ervin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EMAABVAgAA8Cs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002155" y="379095"/>
            <a:ext cx="5140325" cy="55765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8AYAAKMkAAA0MwAAnCgAAAAAAAAmAAAACAAAAP//////////MAAAABQAAAAAAAAAAAD//wAAAQAAAP//AAABAA=="/>
              </a:ext>
            </a:extLst>
          </p:cNvSpPr>
          <p:nvPr/>
        </p:nvSpPr>
        <p:spPr>
          <a:xfrm>
            <a:off x="1127760" y="5955665"/>
            <a:ext cx="719582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'Gilt-Edged Bond' - Nelwyn Persky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MPAAB6AgAA7Sg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491105" y="402590"/>
            <a:ext cx="4161790" cy="55530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gwAAKMkAAA9LAAAnCgAAAAAAAAmAAAACAAAAP//////////MAAAABQAAAAAAAAAAAD//wAAAQAAAP//AAABAA=="/>
              </a:ext>
            </a:extLst>
          </p:cNvSpPr>
          <p:nvPr/>
        </p:nvSpPr>
        <p:spPr>
          <a:xfrm>
            <a:off x="2020570" y="5955665"/>
            <a:ext cx="517080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'Grand Circle' - Nelwyn Persky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4MAADPAgAAPSw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020570" y="456565"/>
            <a:ext cx="5170805" cy="54991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gYAAKMkAAC2MQAAnCgAAAAAAAAmAAAACAAAAP//////////MAAAABQAAAAAAAAAAAD//wAAAQAAAP//AAABAA=="/>
              </a:ext>
            </a:extLst>
          </p:cNvSpPr>
          <p:nvPr/>
        </p:nvSpPr>
        <p:spPr>
          <a:xfrm>
            <a:off x="1062990" y="5955665"/>
            <a:ext cx="701802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'Highland Nugget' - Jim Landers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oGAAC+AgAAtjE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62990" y="445770"/>
            <a:ext cx="7018020" cy="55098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w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gYAAKMkAAC2MQAAnCgAAAAAAAAmAAAACAAAAP//////////MAAAABQAAAAAAAAAAAD//wAAAQAAAP//AAABAA=="/>
              </a:ext>
            </a:extLst>
          </p:cNvSpPr>
          <p:nvPr/>
        </p:nvSpPr>
        <p:spPr>
          <a:xfrm>
            <a:off x="1062990" y="5955665"/>
            <a:ext cx="701802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'Line Drive' - Nelwyn Persky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OAAC8AgAAQCo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275840" y="444500"/>
            <a:ext cx="4592320" cy="55111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AAAC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gYAAKMkAAC2MQAAnCgAAAAAAAAmAAAACAAAAP//////////MAAAABQAAAAAAAAAAAD//wAAAQAAAP//AAABAA=="/>
              </a:ext>
            </a:extLst>
          </p:cNvSpPr>
          <p:nvPr/>
        </p:nvSpPr>
        <p:spPr>
          <a:xfrm>
            <a:off x="1062990" y="5955665"/>
            <a:ext cx="701802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'Loco Coco' - Nelwyn Persky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QMAAC8AgAALCw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963420" y="444500"/>
            <a:ext cx="5217160" cy="55111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gYAAKMkAAC2MQAAnCgAAAAAAAAmAAAACAAAAP//////////MAAAABQAAAAAAAAAAAD//wAAAQAAAP//AAABAA=="/>
              </a:ext>
            </a:extLst>
          </p:cNvSpPr>
          <p:nvPr/>
        </p:nvSpPr>
        <p:spPr>
          <a:xfrm>
            <a:off x="1062990" y="5955665"/>
            <a:ext cx="701802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'None Surpassed' - Joan Ervin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QKAACvAgAALC4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436245"/>
            <a:ext cx="5867400" cy="55194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yw0AAKMkAAB2KgAAnCgAAAAAAAAmAAAACAAAAP//////////MAAAABQAAAAAAAAAAAD//wAAAQAAAP//AAABAA=="/>
              </a:ext>
            </a:extLst>
          </p:cNvSpPr>
          <p:nvPr/>
        </p:nvSpPr>
        <p:spPr>
          <a:xfrm>
            <a:off x="2242185" y="5955665"/>
            <a:ext cx="466026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'Notta Lemon' - Joan Ervin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sNAAA1AgAA3io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242185" y="358775"/>
            <a:ext cx="4726305" cy="55968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0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QgAAKMkAAAbMAAAnCgAAAAAAAAmAAAACAAAAP//////////MAAAABQAAAAAAAAAAAD//wAAAQAAAP//AAABAA=="/>
              </a:ext>
            </a:extLst>
          </p:cNvSpPr>
          <p:nvPr/>
        </p:nvSpPr>
        <p:spPr>
          <a:xfrm>
            <a:off x="1323975" y="5955665"/>
            <a:ext cx="649605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'Obi-Wan Kenobi' - Nelwyn Persky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UIAAA1AgAAGzA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358775"/>
            <a:ext cx="6496050" cy="55968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qDmy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QgAAKMkAAAbMAAAnCgAAAAAAAAmAAAACAAAAP//////////MAAAABQAAAAAAAAAAAD//wAAAQAAAP//AAABAA=="/>
              </a:ext>
            </a:extLst>
          </p:cNvSpPr>
          <p:nvPr/>
        </p:nvSpPr>
        <p:spPr>
          <a:xfrm>
            <a:off x="1323975" y="5955665"/>
            <a:ext cx="649605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'Oui Mademoiselle' - Nelwyn Persky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ALAAAZAgAAMC0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0" y="340995"/>
            <a:ext cx="5547360" cy="56146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AF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8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f///0UJAABDOAAA4BEAAA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-144145" y="1506855"/>
            <a:ext cx="9290050" cy="1398905"/>
          </a:xfrm>
        </p:spPr>
        <p:txBody>
          <a:bodyPr/>
          <a:lstStyle/>
          <a:p>
            <a:pPr>
              <a:defRPr sz="48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Central Texas Iris Society</a:t>
            </a:r>
          </a:p>
        </p:txBody>
      </p:sp>
      <p:sp>
        <p:nvSpPr>
          <p:cNvPr id="4" name="SlideSubtitle1"/>
          <p:cNvSpPr>
            <a:spLocks noGrp="1" noChangeArrowheads="1"/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f///x4UAABBOAAA5h4AAAAAAAAmAAAACAAAAAE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-144145" y="3270250"/>
            <a:ext cx="9288780" cy="1752600"/>
          </a:xfrm>
        </p:spPr>
        <p:txBody>
          <a:bodyPr/>
          <a:lstStyle/>
          <a:p>
            <a:pPr>
              <a:defRPr sz="42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Virtual Iris Show</a:t>
            </a:r>
          </a:p>
          <a:p>
            <a:pPr>
              <a:defRPr sz="42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</a:p>
          <a:p>
            <a:pPr>
              <a:defRPr sz="36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April 17,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7w4AAKMkAABSKQAAnCgAAAAAAAAmAAAACAAAAP//////////MAAAABQAAAAAAAAAAAD//wAAAQAAAP//AAABAA=="/>
              </a:ext>
            </a:extLst>
          </p:cNvSpPr>
          <p:nvPr/>
        </p:nvSpPr>
        <p:spPr>
          <a:xfrm>
            <a:off x="2427605" y="5955665"/>
            <a:ext cx="428942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'Peggy Sue' - Joan Ervin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8OAAAZAgAAUik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427605" y="340995"/>
            <a:ext cx="4289425" cy="56146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AF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C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QkAAKMkAADPLgAAnCgAAAAAAAAmAAAACAAAAP//////////MAAAABQAAAAAAAAAAAD//wAAAQAAAP//AAABAA=="/>
              </a:ext>
            </a:extLst>
          </p:cNvSpPr>
          <p:nvPr/>
        </p:nvSpPr>
        <p:spPr>
          <a:xfrm>
            <a:off x="1534795" y="5955665"/>
            <a:ext cx="607441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'Plastic Money' - Joan Ervin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IJAAAZAgAAzy4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535430" y="340995"/>
            <a:ext cx="6073775" cy="56146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0AAKMkAABrLAAAnCgAAAAAAAAmAAAACAAAAP//////////MAAAABQAAAAAAAAAAAD//wAAAQAAAP//AAABAA=="/>
              </a:ext>
            </a:extLst>
          </p:cNvSpPr>
          <p:nvPr/>
        </p:nvSpPr>
        <p:spPr>
          <a:xfrm>
            <a:off x="2152650" y="5955665"/>
            <a:ext cx="506793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'Quick' - Nelwyn Persky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4NAAAAAgAAayw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325120"/>
            <a:ext cx="5067935" cy="56305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x7en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GppZ2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goAAKMkAADSLQAAnCgAAAAAAAAmAAAACAAAAP//////////MAAAABQAAAAAAAAAAAD//wAAAQAAAP//AAABAA=="/>
              </a:ext>
            </a:extLst>
          </p:cNvSpPr>
          <p:nvPr/>
        </p:nvSpPr>
        <p:spPr>
          <a:xfrm>
            <a:off x="1695450" y="5955665"/>
            <a:ext cx="575310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'Seal a Deal' - Joan Ervin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4KAAD0AQAA0i0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317500"/>
            <a:ext cx="5753100" cy="56381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SQYAAKMkAAD4MQAAnCgAAAAAAAAmAAAACAAAAP//////////MAAAABQAAAAAAAAAAAD//wAAAQAAAP//AAABAA=="/>
              </a:ext>
            </a:extLst>
          </p:cNvSpPr>
          <p:nvPr/>
        </p:nvSpPr>
        <p:spPr>
          <a:xfrm>
            <a:off x="1021715" y="5955665"/>
            <a:ext cx="710120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'Sheeza Breeze' - Nelwyn Persky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kGAAD0AQAA+DE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21715" y="317500"/>
            <a:ext cx="7101205" cy="56381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FBTTU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kwsAAKMkAACuLAAAnCgAAAAAAAAmAAAACAAAAP//////////MAAAABQAAAAAAAAAAAD//wAAAQAAAP//AAABAA=="/>
              </a:ext>
            </a:extLst>
          </p:cNvSpPr>
          <p:nvPr/>
        </p:nvSpPr>
        <p:spPr>
          <a:xfrm>
            <a:off x="1881505" y="5955665"/>
            <a:ext cx="538162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'Sinfonietta' (LA) - Nelwyn Persky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MLAADzAQAAriw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881505" y="316865"/>
            <a:ext cx="5381625" cy="5638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C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kwsAAKMkAACuLAAAnCgAAAAAAAAmAAAACAAAAP//////////MAAAABQAAAAAAAAAAAD//wAAAQAAAP//AAABAA=="/>
              </a:ext>
            </a:extLst>
          </p:cNvSpPr>
          <p:nvPr/>
        </p:nvSpPr>
        <p:spPr>
          <a:xfrm>
            <a:off x="1881505" y="5955665"/>
            <a:ext cx="538162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'Spiked' - Jim Landers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AF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gNAAD7AQAArSs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148840" y="321945"/>
            <a:ext cx="4951095" cy="56337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C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k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kwsAAKMkAACuLAAAnCgAAAAAAAAmAAAACAAAAP//////////MAAAABQAAAAAAAAAAAD//wAAAQAAAP//AAABAA=="/>
              </a:ext>
            </a:extLst>
          </p:cNvSpPr>
          <p:nvPr/>
        </p:nvSpPr>
        <p:spPr>
          <a:xfrm>
            <a:off x="1881505" y="5955665"/>
            <a:ext cx="538162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'Yuppy Puppy' - Joan Ervin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wFAAD7AQAA9TI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" y="321945"/>
            <a:ext cx="7422515" cy="56337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r////Q////QD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kS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9QUAAGoEAAD7MgAA7R0AAAAAAAAmAAAACAAAAP//////////MAAAABQAAAAAAAAAAAD//wAAAQAAAP//AAABAA=="/>
              </a:ext>
            </a:extLst>
          </p:cNvSpPr>
          <p:nvPr/>
        </p:nvSpPr>
        <p:spPr>
          <a:xfrm>
            <a:off x="968375" y="717550"/>
            <a:ext cx="7319010" cy="4147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6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Thank you, Joan Irvin,</a:t>
            </a:r>
          </a:p>
          <a:p>
            <a:pPr algn="ctr">
              <a:defRPr sz="36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Jim Landers, and Nelwyn Persky for sharing pictures of your beautiful iris.</a:t>
            </a:r>
          </a:p>
          <a:p>
            <a:pPr algn="ctr">
              <a:defRPr sz="36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</a:p>
          <a:p>
            <a:pPr algn="ctr">
              <a:defRPr sz="36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CENTRAL TEXAS IRIS SOCIETY</a:t>
            </a:r>
          </a:p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(formerly Belton Iris Society)</a:t>
            </a:r>
          </a:p>
          <a:p>
            <a:pPr algn="ctr">
              <a:defRPr sz="30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</a:p>
          <a:p>
            <a:pPr algn="ctr">
              <a:defRPr sz="30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Temple, Texas</a:t>
            </a:r>
          </a:p>
          <a:p>
            <a:pPr>
              <a:defRPr>
                <a:solidFill>
                  <a:srgbClr val="FFFF00"/>
                </a:solidFill>
              </a:defRPr>
            </a:pPr>
          </a:p>
          <a:p>
            <a:pPr>
              <a:defRPr>
                <a:solidFill>
                  <a:srgbClr val="FFFF00"/>
                </a:solidFill>
              </a:defRPr>
            </a:pPr>
          </a:p>
        </p:txBody>
      </p:sp>
      <p:sp>
        <p:nvSpPr>
          <p:cNvPr id="5" name="Textbox2"/>
          <p:cNvSpPr txBox="1">
            <a:extLst>
              <a:ext uri="smNativeData">
                <pr:smNativeData xmlns:pr="smNativeData" xmlns="smNativeData" val="SMDATA_16_S5B8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KYC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MEjAACeNwAAkSYAAAAgAAAmAAAACAAAAP//////////MAAAABQAAAAAAAAAAAD//wAAAQAAAP//AAABAA=="/>
              </a:ext>
            </a:extLst>
          </p:cNvSpPr>
          <p:nvPr/>
        </p:nvSpPr>
        <p:spPr>
          <a:xfrm>
            <a:off x="215265" y="5812155"/>
            <a:ext cx="882586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400">
                <a:solidFill>
                  <a:srgbClr val="FFFF00"/>
                </a:solidFill>
              </a:defRPr>
            </a:pPr>
            <a:r>
              <a:t>http://www.kenfuchs42.net/central_texas_is_index.html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D+//8e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294640" y="-143510"/>
            <a:ext cx="9439910" cy="70789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C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A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AR JULIAN" pitchFamily="0" charset="0"/>
                <a:cs typeface="AR JULIAN" pitchFamily="0" charset="0"/>
              </a:defRPr>
            </a:pPr>
            <a:r>
              <a:t>CTIS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MFAACmAgAADjMAABQl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" y="430530"/>
            <a:ext cx="7454265" cy="55968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k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hAgAABQlAAAcLwAADSkAAAAAAAAmAAAACAAAAP//////////MAAAABQAAAAAAAAAAAD//wAAAQAAAP//AAABAA=="/>
              </a:ext>
            </a:extLst>
          </p:cNvSpPr>
          <p:nvPr/>
        </p:nvSpPr>
        <p:spPr>
          <a:xfrm>
            <a:off x="1384300" y="6027420"/>
            <a:ext cx="627380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‘Black Gamecock’ (LA) - Nelwyn Persky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0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5g0AABQlAAD3KgAADSkAAAAAAAAmAAAACAAAAP//////////MAAAABQAAAAAAAAAAAD//wAAAQAAAP//AAABAA=="/>
              </a:ext>
            </a:extLst>
          </p:cNvSpPr>
          <p:nvPr/>
        </p:nvSpPr>
        <p:spPr>
          <a:xfrm>
            <a:off x="2259330" y="6027420"/>
            <a:ext cx="472503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'Camera Ready' - Joan Ervin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kNAADrAgAA9yoAABQl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159635" y="474345"/>
            <a:ext cx="4824730" cy="55530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z////Q////QjgAAKoq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" y="-30480"/>
            <a:ext cx="9290050" cy="6965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0wsAAKMkAADDKgAAnCgAAAAAAAAmAAAACAAAAP//////////MAAAABQAAAAAAAAAAAD//wAAAQAAAP//AAABAA=="/>
              </a:ext>
            </a:extLst>
          </p:cNvSpPr>
          <p:nvPr/>
        </p:nvSpPr>
        <p:spPr>
          <a:xfrm>
            <a:off x="1922145" y="5955665"/>
            <a:ext cx="502920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'Cantina' - Nelwyn Persky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MMAABdAgAA/SsAABQl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993265" y="384175"/>
            <a:ext cx="5157470" cy="56432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+wwAAKMkAAALKQAAnCgAAAAAAAAmAAAACAAAAP//////////MAAAABQAAAAAAAAAAAD//wAAAQAAAP//AAABAA=="/>
              </a:ext>
            </a:extLst>
          </p:cNvSpPr>
          <p:nvPr/>
        </p:nvSpPr>
        <p:spPr>
          <a:xfrm>
            <a:off x="2110105" y="5955665"/>
            <a:ext cx="456184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'Chinook Arch' - Joan Ervin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sMAAA1AgAACykAAI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110105" y="358775"/>
            <a:ext cx="4561840" cy="55765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gkAAKMkAAAWLwAAnCgAAAAAAAAmAAAACAAAAP//////////MAAAABQAAAAAAAAAAAD//wAAAQAAAP//AAABAA=="/>
              </a:ext>
            </a:extLst>
          </p:cNvSpPr>
          <p:nvPr/>
        </p:nvSpPr>
        <p:spPr>
          <a:xfrm>
            <a:off x="1578610" y="5955665"/>
            <a:ext cx="607568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'Church Key' - Nelwyn Persky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AJAADGAgAAXC8AABQl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534160" y="450850"/>
            <a:ext cx="6164580" cy="55765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gkAAKMkAAAWLwAAnCgAAAAAAAAmAAAACAAAAP//////////MAAAABQAAAAAAAAAAAD//wAAAQAAAP//AAABAA=="/>
              </a:ext>
            </a:extLst>
          </p:cNvSpPr>
          <p:nvPr/>
        </p:nvSpPr>
        <p:spPr>
          <a:xfrm>
            <a:off x="1578610" y="5955665"/>
            <a:ext cx="607568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'Cordoba' - Nelwyn Persky</a:t>
            </a:r>
          </a:p>
        </p:txBody>
      </p:sp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4JAABVAgAA/y4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379095"/>
            <a:ext cx="6045835" cy="55765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7////D////kjgAAG0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" y="-38735"/>
            <a:ext cx="9248140" cy="6935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Subtitle1"/>
          <p:cNvSpPr>
            <a:extLst>
              <a:ext uri="smNativeData">
                <pr:smNativeData xmlns:pr="smNativeData" xmlns="smNativeData" val="SMDATA_16_S5B8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s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v///9gmAADwBgAAqioAABAAAAAmAAAACAAAAP//////////MAAAABQAAAAAAAAAAAD//wAAAQAAAP//AAABAA=="/>
              </a:ext>
            </a:extLst>
          </p:cNvSpPr>
          <p:nvPr/>
        </p:nvSpPr>
        <p:spPr>
          <a:xfrm>
            <a:off x="-92710" y="6314440"/>
            <a:ext cx="1220470" cy="6210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>
                <a:solidFill>
                  <a:srgbClr val="FFFF00"/>
                </a:solidFill>
                <a:latin typeface="AR JULIAN" pitchFamily="0" charset="0"/>
                <a:ea typeface="SimSun" pitchFamily="0" charset="0"/>
                <a:cs typeface="Times New Roman" pitchFamily="1" charset="0"/>
              </a:defRPr>
            </a:pPr>
            <a:r>
              <a:t>CTIS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S5B8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8AYAAKMkAAA0MwAAnCgAAAAAAAAmAAAACAAAAP//////////MAAAABQAAAAAAAAAAAD//wAAAQAAAP//AAABAA=="/>
              </a:ext>
            </a:extLst>
          </p:cNvSpPr>
          <p:nvPr/>
        </p:nvSpPr>
        <p:spPr>
          <a:xfrm>
            <a:off x="1127760" y="5955665"/>
            <a:ext cx="719582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>
                <a:solidFill>
                  <a:srgbClr val="FFFF00"/>
                </a:solidFill>
              </a:defRPr>
            </a:pPr>
            <a:r>
              <a:t>'Delft Blue' (Dutch iris) - Nelwyn Persky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S5B8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gPAABVAgAARCkAAKMk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524760" y="379095"/>
            <a:ext cx="4183380" cy="55765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kenfu</cp:lastModifiedBy>
  <cp:revision>0</cp:revision>
  <dcterms:created xsi:type="dcterms:W3CDTF">2021-04-18T17:38:01Z</dcterms:created>
  <dcterms:modified xsi:type="dcterms:W3CDTF">2021-04-18T20:02:19Z</dcterms:modified>
</cp:coreProperties>
</file>