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fntdata" ContentType="application/x-fontdata"/>
  <Default Extension="bmp" ContentType="image/bmp"/>
  <Default Extension="jpeg" ContentType="image/jpeg"/>
  <Default Extension="png" ContentType="image/png"/>
  <Default Extension="gif" ContentType="image/gif"/>
  <Default Extension="tif" ContentType="image/tif"/>
  <Default Extension="emf" ContentType="image/x-emf"/>
  <Default Extension="wmf" ContentType="image/x-wmf"/>
  <Default Extension="pct" ContentType="image/pct"/>
  <Default Extension="pcx" ContentType="image/pcx"/>
  <Default Extension="tga" ContentType="image/tga"/>
  <Default Extension="svg" ContentType="image/svg+xml"/>
  <Default Extension="avi" ContentType="video/avi"/>
  <Default Extension="wmv" ContentType="video/wmv"/>
  <Default Extension="mpg" ContentType="video/mpeg"/>
  <Default Extension="mpeg" ContentType="video/mpeg"/>
  <Default Extension="mp2" ContentType="video/mpeg"/>
  <Default Extension="mp4" ContentType="video/mpeg"/>
  <Default Extension="wma" ContentType="audio/x-ms-wma"/>
  <Default Extension="mid" ContentType="audio/unknown"/>
  <Default Extension="midi" ContentType="audio/unknown"/>
  <Default Extension="rmi" ContentType="audio/unknown"/>
  <Default Extension="mp3" ContentType="audio/unknown"/>
  <Default Extension="wav" ContentType="audio/wav"/>
  <Default Extension="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</Types>
</file>

<file path=_rels/.rels><?xml version="1.0" encoding="UTF-8" standalone="yes" 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</file>

<file path=ppt/presentation.xml><?xml version="1.0" encoding="utf-8"?>
<p:presentation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ldMasterIdLst>
    <p:sldMasterId id="2147483648" r:id="rId5"/>
  </p:sldMasterIdLst>
  <p:sldIdLst>
    <p:sldId id="259" r:id="rId6"/>
    <p:sldId id="260" r:id="rId7"/>
    <p:sldId id="261" r:id="rId8"/>
    <p:sldId id="262" r:id="rId9"/>
    <p:sldId id="263" r:id="rId10"/>
    <p:sldId id="264" r:id="rId11"/>
    <p:sldId id="266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82" r:id="rId24"/>
    <p:sldId id="278" r:id="rId25"/>
    <p:sldId id="279" r:id="rId26"/>
    <p:sldId id="280" r:id="rId27"/>
    <p:sldId id="281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56" r:id="rId40"/>
  </p:sldIdLst>
  <p:sldSz cx="9144000" cy="5143500"/>
  <p:notesSz cx="6858000" cy="12192000"/>
  <p:defaultTextStyle>
    <a:lvl1pPr marL="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1pPr>
    <a:lvl2pPr marL="4572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2pPr>
    <a:lvl3pPr marL="9144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3pPr>
    <a:lvl4pPr marL="13716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4pPr>
    <a:lvl5pPr marL="18288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5pPr>
    <a:lvl6pPr marL="22860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6pPr>
    <a:lvl7pPr marL="27432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7pPr>
    <a:lvl8pPr marL="32004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8pPr>
    <a:lvl9pPr marL="36576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9pPr>
  </p:defaultTextStyle>
</p:presentation>
</file>

<file path=ppt/presProps.xml><?xml version="1.0" encoding="utf-8"?>
<p:presentationP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howPr showNarration="1">
    <p:penClr>
      <a:srgbClr val="0000FF"/>
    </p:penClr>
  </p:showPr>
  <p:extLst>
    <p:ext uri="smNativeData">
      <pr:smAppRevision xmlns:pr="smNativeData" xmlns="smNativeData" dt="1625174324" val="1032" rev64="64" revOS="4"/>
      <pr:smFileRevision xmlns:pr="smNativeData" xmlns="smNativeData" dt="1625174324" val="101"/>
      <pr:guideOptions xmlns:pr="smNativeData" xmlns="smNativeData" dt="1625174324" snapToGrid="1" snapToBorders="1" snapToGuide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lideViewPr>
    <p:cSldViewPr snapToObjects="1" showGuides="1">
      <p:cViewPr varScale="1">
        <p:scale>
          <a:sx n="102" d="100"/>
          <a:sy n="102" d="100"/>
        </p:scale>
        <p:origin x="751" y="160"/>
      </p:cViewPr>
      <p:guideLst x="0" y="0"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sorterViewPr>
    <p:cViewPr>
      <p:scale>
        <a:sx n="21" d="100"/>
        <a:sy n="21" d="100"/>
      </p:scale>
      <p:origin x="0" y="0"/>
    </p:cViewPr>
  </p:sorterViewPr>
  <p:notesViewPr>
    <p:cSldViewPr snapToObjects="1" showGuides="1">
      <p:cViewPr>
        <p:scale>
          <a:sx n="102" d="100"/>
          <a:sy n="102" d="100"/>
        </p:scale>
        <p:origin x="751" y="160"/>
      </p:cViewPr>
    </p:cSldViewPr>
  </p:notesViewPr>
  <p:gridSpacing cx="73477120" cy="73477120"/>
</p:viewPr>
</file>

<file path=ppt/_rels/presentation.xml.rels><?xml version="1.0" encoding="UTF-8" standalone="yes" 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tableStyles" Target="tableStyles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/Relationships>
</file>

<file path=ppt/slideLayouts/_rels/slideLayout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itle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NMJAAAINAAAnBAAABAAAAAmAAAACAAAAAEAAAAAAAAAMAAAABQAAAAAAAAAAAD//wAAAQAAAP//AAABAA=="/>
              </a:ext>
            </a:extLst>
          </p:cNvSpPr>
          <p:nvPr>
            <p:ph type="ctrTitle"/>
          </p:nvPr>
        </p:nvSpPr>
        <p:spPr>
          <a:xfrm>
            <a:off x="685800" y="1597025"/>
            <a:ext cx="7772400" cy="1102995"/>
          </a:xfrm>
        </p:spPr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Subtitle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gAAO4RAADQLwAABBoAABAAAAAmAAAACAAAAAGAAAAAAAAAMAAAABQAAAAAAAAAAAD//wAAAQAAAP//AAABAA=="/>
              </a:ext>
            </a:extLst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/>
            <a:r>
              <a:t>Click to edit Master subtitle style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FQdAADvDwAAAh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A44DF49-07D7-1129-99FC-F17C91B26FA4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FQdAAAHJQAAAh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FQdAABwNQAAAh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A448119-57D7-1177-99FC-A122CFB26FF4}" type="slidenum">
              <a:t/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Title and vertical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49Ij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EQBAABwNQAAigY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A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GIHAABwNQAARBwAABAAAAAmAAAACAAAAAIAAAAAAAAAMAAAABQAAAAAAAAAAAD//wAAAQAAAP//AAABAA=="/>
              </a:ext>
            </a:extLst>
          </p:cNvSpPr>
          <p:nvPr>
            <p:ph idx="1"/>
          </p:nvPr>
        </p:nvSpPr>
        <p:spPr/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FQdAADvDwAAAh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A449A71-3FD7-116C-99FC-C939D4B26F9C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FQdAAAHJQAAAh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FQdAABwNQAAAh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A44E479-37D7-1112-99FC-C147AAB26F94}" type="slidenum">
              <a:t/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Vertical title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C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yCgAAEQBAABwNQAARBwAABAAAAAmAAAACAAAAIMAAAAAAAAAMAAAABQAAAAAAAAAAAD//wAAAQAAAP//AAABAA=="/>
              </a:ext>
            </a:extLst>
          </p:cNvSpPr>
          <p:nvPr>
            <p:ph type="title"/>
          </p:nvPr>
        </p:nvSpPr>
        <p:spPr>
          <a:xfrm>
            <a:off x="6629400" y="205740"/>
            <a:ext cx="2057400" cy="4389120"/>
          </a:xfrm>
        </p:spPr>
        <p:txBody>
          <a:bodyPr vert="vert" wrap="square" numCol="1" spcCol="215900" anchor="b">
            <a:prstTxWarp prst="textNoShape">
              <a:avLst/>
            </a:prstTxWarp>
          </a:bodyPr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A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EQBAADXJwAARBwAABAAAAAmAAAACAAAAAMAAAAAAAAAMAAAABQAAAAAAAAAAAD//wAAAQAAAP//AAABAA=="/>
              </a:ext>
            </a:extLst>
          </p:cNvSpPr>
          <p:nvPr>
            <p:ph idx="1"/>
          </p:nvPr>
        </p:nvSpPr>
        <p:spPr>
          <a:xfrm>
            <a:off x="457200" y="205740"/>
            <a:ext cx="6019165" cy="4389120"/>
          </a:xfrm>
        </p:spPr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FQdAADvDwAAAh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A44BC38-76D7-114A-99FC-801FF2B26FD5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FQdAAAHJQAAAh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FQdAABwNQAAAh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A44E409-47D7-1112-99FC-B147AAB26FE4}" type="slidenum">
              <a:t/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x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EQBAABwNQAAigY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GIHAABwNQAARBwAABAAAAAmAAAACAAAAAAAAAAAAAAAMAAAABQAAAAAAAAAAAD//wAAAQAAAP//AAABAA=="/>
              </a:ext>
            </a:extLst>
          </p:cNvSpPr>
          <p:nvPr>
            <p:ph idx="1"/>
          </p:nvPr>
        </p:nvSpPr>
        <p:spPr/>
        <p:txBody>
          <a:bodyPr/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FQdAADvDwAAAh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A44C93D-73D7-113F-99FC-856A87B26FD0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FQdAAAHJQAAAh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FQdAABwNQAAAh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A44D1EC-A2D7-1127-99FC-54729FB26F01}" type="slidenum">
              <a:t/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secHead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QQAAFUUAABBNAAAnRoAABAAAAAmAAAACAAAAIGAAAAAAAAAMAAAABQAAAAAAAAAAAD//wAAAQAAAP//AAABAA=="/>
              </a:ext>
            </a:extLst>
          </p:cNvSpPr>
          <p:nvPr>
            <p:ph type="title"/>
          </p:nvPr>
        </p:nvSpPr>
        <p:spPr>
          <a:xfrm>
            <a:off x="721995" y="3305175"/>
            <a:ext cx="7772400" cy="1021080"/>
          </a:xfrm>
        </p:spPr>
        <p:txBody>
          <a:bodyPr vert="horz" wrap="square" numCol="1" spcCol="215900" anchor="t">
            <a:prstTxWarp prst="textNoShape">
              <a:avLst/>
            </a:prstTxWarp>
          </a:bodyPr>
          <a:lstStyle>
            <a:lvl1pPr algn="l">
              <a:defRPr sz="4000" b="1" cap="all"/>
            </a:lvl1pPr>
          </a:lstStyle>
          <a:p>
            <a:pPr>
              <a:defRPr cap="all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QQAAGgNAABBNAAAVRQAABAAAAAmAAAACAAAAIGAAAAAAAAAMAAAABQAAAAAAAAAAAD//wAAAQAAAP//AAABAA=="/>
              </a:ext>
            </a:extLst>
          </p:cNvSpPr>
          <p:nvPr>
            <p:ph idx="1"/>
          </p:nvPr>
        </p:nvSpPr>
        <p:spPr>
          <a:xfrm>
            <a:off x="721995" y="2179320"/>
            <a:ext cx="7772400" cy="1125855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FQdAADvDwAAAh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A44DACC-82D7-112C-99FC-747994B26F21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FQdAAAHJQAAAh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FQdAABwNQAAAh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A44AA4C-02D7-115C-99FC-F409E4B26FA1}" type="slidenum">
              <a:t/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woColTx">
  <p:cSld name="Title and two conten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EQBAABwNQAAigY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GIHAACoGwAARBwAABAAAAAmAAAACAAAAAGAAAAAAAAAMAAAABQAAAAAAAAAAAD//wAAAQAAAP//AAABAA=="/>
              </a:ext>
            </a:extLst>
          </p:cNvSpPr>
          <p:nvPr>
            <p:ph idx="1"/>
          </p:nvPr>
        </p:nvSpPr>
        <p:spPr>
          <a:xfrm>
            <a:off x="457200" y="1200150"/>
            <a:ext cx="4038600" cy="33947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lxwAAGIHAABwNQAARBwAABAAAAAmAAAACAAAAAGAAAAAAAAAMAAAABQAAAAAAAAAAAD//wAAAQAAAP//AAABAA=="/>
              </a:ext>
            </a:extLst>
          </p:cNvSpPr>
          <p:nvPr>
            <p:ph idx="2"/>
          </p:nvPr>
        </p:nvSpPr>
        <p:spPr>
          <a:xfrm>
            <a:off x="4647565" y="1200150"/>
            <a:ext cx="4039235" cy="33947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FQdAADvDwAAAh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A4496F0-BED7-1160-99FC-4835D8B26F1D}" type="datetime1">
              <a:t/>
            </a:fld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FQdAAAHJQAAAh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FQdAABwNQAAAh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A44E06A-24D7-1116-99FC-D243AEB26F87}" type="slidenum">
              <a:t/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woTxTwoObj">
  <p:cSld name="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EQBAABwNQAAigY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3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QHAACqGwAACAoAABAAAAAmAAAACAAAAIGAAAAAAAAAMAAAABQAAAAAAAAAAAD//wAAAQAAAP//AAABAA=="/>
              </a:ext>
            </a:extLst>
          </p:cNvSpPr>
          <p:nvPr>
            <p:ph idx="1"/>
          </p:nvPr>
        </p:nvSpPr>
        <p:spPr>
          <a:xfrm>
            <a:off x="457200" y="1150620"/>
            <a:ext cx="4039870" cy="48006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AgKAACqGwAARBwAABAAAAAmAAAACAAAAAGAAAAAAAAAMAAAABQAAAAAAAAAAAD//wAAAQAAAP//AAABAA=="/>
              </a:ext>
            </a:extLst>
          </p:cNvSpPr>
          <p:nvPr>
            <p:ph idx="2"/>
          </p:nvPr>
        </p:nvSpPr>
        <p:spPr>
          <a:xfrm>
            <a:off x="457200" y="1630680"/>
            <a:ext cx="4039870" cy="29641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SlideText2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lRwAABQHAABwNQAACAoAABAAAAAmAAAACAAAAIGAAAAAAAAAMAAAABQAAAAAAAAAAAD//wAAAQAAAP//AAABAA=="/>
              </a:ext>
            </a:extLst>
          </p:cNvSpPr>
          <p:nvPr>
            <p:ph idx="3"/>
          </p:nvPr>
        </p:nvSpPr>
        <p:spPr>
          <a:xfrm>
            <a:off x="4646295" y="1150620"/>
            <a:ext cx="4040505" cy="48006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6" name="SlideText4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lRwAAAgKAABwNQAARBwAABAAAAAmAAAACAAAAAGAAAAAAAAAMAAAABQAAAAAAAAAAAD//wAAAQAAAP//AAABAA=="/>
              </a:ext>
            </a:extLst>
          </p:cNvSpPr>
          <p:nvPr>
            <p:ph idx="4"/>
          </p:nvPr>
        </p:nvSpPr>
        <p:spPr>
          <a:xfrm>
            <a:off x="4646295" y="1630680"/>
            <a:ext cx="4040505" cy="29641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" name="DateTime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FQdAADvDwAAAh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A44F1BF-F1D7-1107-99FC-0752BFB26F52}" type="datetime1">
              <a:t/>
            </a:fld>
          </a:p>
        </p:txBody>
      </p:sp>
      <p:sp>
        <p:nvSpPr>
          <p:cNvPr id="8" name="Footer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FQdAAAHJQAAAh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9" name="SlideNumber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FQdAABwNQAAAh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A44F741-0FD7-1101-99FC-F954B9B26FAC}" type="slidenum">
              <a:t/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itleOnly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EQBAABwNQAAigY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DateTime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FQdAADvDwAAAh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A44D78D-C3D7-1121-99FC-357499B26F60}" type="datetime1">
              <a:t/>
            </a:fld>
          </a:p>
        </p:txBody>
      </p:sp>
      <p:sp>
        <p:nvSpPr>
          <p:cNvPr id="4" name="Footer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FQdAAAHJQAAAh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5" name="SlideNumber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FQdAABwNQAAAh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A448CA7-E9D7-117A-99FC-1F2FC2B26F4A}" type="slidenum">
              <a:t/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FQdAADvDwAAAh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A448BC2-8CD7-117D-99FC-7A28C5B26F2F}" type="datetime1">
              <a:t/>
            </a:fld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FQdAAAHJQAAAh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FQdAABwNQAAAh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A44D063-2DD7-1126-99FC-DB739EB26F8E}" type="slidenum">
              <a:t/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EIBAABRFQAAnwYAABAAAAAmAAAACAAAAIGAAAAAAAAAMAAAABQAAAAAAAAAAAD//wAAAQAAAP//AAABAA=="/>
              </a:ext>
            </a:extLst>
          </p:cNvSpPr>
          <p:nvPr>
            <p:ph type="title"/>
          </p:nvPr>
        </p:nvSpPr>
        <p:spPr>
          <a:xfrm>
            <a:off x="457200" y="204470"/>
            <a:ext cx="3007995" cy="871855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2000" b="1"/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/hUAAEIBAABwNQAARBwAABAAAAAmAAAACAAAAAGAAAAAAAAAMAAAABQAAAAAAAAAAAD//wAAAQAAAP//AAABAA=="/>
              </a:ext>
            </a:extLst>
          </p:cNvSpPr>
          <p:nvPr>
            <p:ph idx="1"/>
          </p:nvPr>
        </p:nvSpPr>
        <p:spPr>
          <a:xfrm>
            <a:off x="3575050" y="204470"/>
            <a:ext cx="5111750" cy="43903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J8GAABRFQAARBwAABAAAAAmAAAACAAAAAGAAAAAAAAAMAAAABQAAAAAAAAAAAD//wAAAQAAAP//AAABAA=="/>
              </a:ext>
            </a:extLst>
          </p:cNvSpPr>
          <p:nvPr>
            <p:ph idx="2"/>
          </p:nvPr>
        </p:nvSpPr>
        <p:spPr>
          <a:xfrm>
            <a:off x="457200" y="1076325"/>
            <a:ext cx="3007995" cy="351853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FQdAADvDwAAAh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A44806B-25D7-1176-99FC-D323CEB26F86}" type="datetime1">
              <a:t/>
            </a:fld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NwY0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FQdAAAHJQAAAh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FQdAABwNQAAAh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A44F655-1BD7-1100-99FC-ED55B8B26FB8}" type="slidenum">
              <a:t/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BgsAACYWAADGLAAAwxgAABAAAAAmAAAACAAAAIGAAAAAAAAAMAAAABQAAAAAAAAAAAD//wAAAQAAAP//AAABAA=="/>
              </a:ext>
            </a:extLst>
          </p:cNvSpPr>
          <p:nvPr>
            <p:ph type="title"/>
          </p:nvPr>
        </p:nvSpPr>
        <p:spPr>
          <a:xfrm>
            <a:off x="1791970" y="3600450"/>
            <a:ext cx="5486400" cy="424815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2000" b="1"/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BgsAANQCAADGLAAA0BUAABAAAAAmAAAACAAAAAGAAAAAAAAAMAAAABQAAAAAAAAAAAD//wAAAQAAAP//AAABAA=="/>
              </a:ext>
            </a:extLst>
          </p:cNvSpPr>
          <p:nvPr>
            <p:ph idx="1"/>
          </p:nvPr>
        </p:nvSpPr>
        <p:spPr>
          <a:xfrm>
            <a:off x="1791970" y="45974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BgsAAMMYAADGLAAAehwAABAAAAAmAAAACAAAAAGAAAAAAAAAMAAAABQAAAAAAAAAAAD//wAAAQAAAP//AAABAA=="/>
              </a:ext>
            </a:extLst>
          </p:cNvSpPr>
          <p:nvPr>
            <p:ph idx="2"/>
          </p:nvPr>
        </p:nvSpPr>
        <p:spPr>
          <a:xfrm>
            <a:off x="1791970" y="4025265"/>
            <a:ext cx="5486400" cy="60388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FQdAADvDwAAAh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A44E23E-70D7-1114-99FC-8641ACB26FD3}" type="datetime1">
              <a:t/>
            </a:fld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FQdAAAHJQAAAh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FQdAABwNQAAAh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A44B84F-01D7-114E-99FC-F71BF6B26FA2}" type="slidenum">
              <a:t/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 name="Default desig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EQBAABwNQAAigYAABAAAAAmAAAACAAAAP//////////MAAAABQAAAAAAAAAAAD//wAAAQAAAP//AAABAA=="/>
              </a:ext>
            </a:extLst>
          </p:cNvSpPr>
          <p:nvPr>
            <p:ph type="title"/>
          </p:nvPr>
        </p:nvSpPr>
        <p:spPr>
          <a:xfrm>
            <a:off x="457200" y="205740"/>
            <a:ext cx="8229600" cy="857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GIHAABwNQAARBwAABAAAAAmAAAACAAAAP//////////MAAAABQAAAAAAAAAAAD//wAAAQAAAP//AAABAA=="/>
              </a:ext>
            </a:extLst>
          </p:cNvSpPr>
          <p:nvPr>
            <p:ph type="body" idx="1"/>
          </p:nvPr>
        </p:nvSpPr>
        <p:spPr>
          <a:xfrm>
            <a:off x="457200" y="1200150"/>
            <a:ext cx="8229600" cy="33947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FQdAADvDwAAAh8AABAAAAAmAAAACAAAAP//////////MAAAABQAAAAAAAAAAAD//wAAAQAAAP//AAABAA=="/>
              </a:ext>
            </a:extLst>
          </p:cNvSpPr>
          <p:nvPr>
            <p:ph type="dt" sz="quarter" idx="2"/>
          </p:nvPr>
        </p:nvSpPr>
        <p:spPr>
          <a:xfrm>
            <a:off x="457200" y="4767580"/>
            <a:ext cx="2132965" cy="2730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/>
            <a:fld id="{3A449EC3-8DD7-1168-99FC-7B3DD0B26F2E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FQdAAAHJQAAAh8AABAAAAAmAAAACAAAAP//////////MAAAABQAAAAAAAAAAAD//wAAAQAAAP//AAABAA=="/>
              </a:ext>
            </a:extLst>
          </p:cNvSpPr>
          <p:nvPr>
            <p:ph type="ftr" sz="quarter" idx="3"/>
          </p:nvPr>
        </p:nvSpPr>
        <p:spPr>
          <a:xfrm>
            <a:off x="3124200" y="4767580"/>
            <a:ext cx="2894965" cy="2730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/>
            <a:r>
              <a:t/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FQdAABwNQAAAh8AABAAAAAmAAAACAAAAP//////////MAAAABQAAAAAAAAAAAD//wAAAQAAAP//AAABAA=="/>
              </a:ext>
            </a:extLst>
          </p:cNvSpPr>
          <p:nvPr>
            <p:ph type="sldNum" sz="quarter" idx="4"/>
          </p:nvPr>
        </p:nvSpPr>
        <p:spPr>
          <a:xfrm>
            <a:off x="6553200" y="4767580"/>
            <a:ext cx="2133600" cy="2730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/>
            <a:fld id="{3A44A24E-00D7-1154-99FC-F601ECB26FA3}" type="slidenum">
              <a:t/>
            </a:fld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marR="0" indent="0" algn="ctr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4400" b="0" i="0" u="none" strike="noStrike" kern="1" spc="0" baseline="0">
          <a:solidFill>
            <a:schemeClr val="tx2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1pPr>
      <a:lvl2pPr marL="457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2pPr>
      <a:lvl3pPr marL="914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3pPr>
      <a:lvl4pPr marL="1371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4pPr>
      <a:lvl5pPr marL="18288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5pPr>
      <a:lvl6pPr marL="22860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6pPr>
      <a:lvl7pPr marL="2743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7pPr>
      <a:lvl8pPr marL="3200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8pPr>
      <a:lvl9pPr marL="3657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9pPr>
    </p:titleStyle>
    <p:bodyStyle>
      <a:lvl1pPr marL="342900" marR="0" indent="-3429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32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1pPr>
      <a:lvl2pPr marL="742950" marR="0" indent="-28575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2pPr>
      <a:lvl3pPr marL="11430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4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3pPr>
      <a:lvl4pPr marL="16002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4pPr>
      <a:lvl5pPr marL="20574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5pPr>
      <a:lvl6pPr marL="25146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6pPr>
      <a:lvl7pPr marL="29718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7pPr>
      <a:lvl8pPr marL="34290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8pPr>
      <a:lvl9pPr marL="38862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9pPr>
    </p:bodyStyle>
    <p:otherStyle>
      <a:lvl1pPr marL="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1pPr>
      <a:lvl2pPr marL="457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2pPr>
      <a:lvl3pPr marL="914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3pPr>
      <a:lvl4pPr marL="1371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4pPr>
      <a:lvl5pPr marL="18288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5pPr>
      <a:lvl6pPr marL="22860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6pPr>
      <a:lvl7pPr marL="2743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7pPr>
      <a:lvl8pPr marL="3200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8pPr>
      <a:lvl9pPr marL="3657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9pPr>
    </p:otherStyle>
  </p:txStyles>
</p:sldMaster>
</file>

<file path=ppt/slides/_rels/slide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1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1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9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2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2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2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2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2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2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29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0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3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3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3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3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3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9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slide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///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NMJAAAINAAAnBAAAAAAAAAmAAAACAAAAAEAAAAAAAAAMAAAABQAAAAAAAAAAAD//wAAAQAAAP//AAABAA=="/>
              </a:ext>
            </a:extLst>
          </p:cNvSpPr>
          <p:nvPr>
            <p:ph type="ctrTitle"/>
          </p:nvPr>
        </p:nvSpPr>
        <p:spPr>
          <a:xfrm>
            <a:off x="685800" y="1597025"/>
            <a:ext cx="7772400" cy="1102995"/>
          </a:xfrm>
        </p:spPr>
        <p:txBody>
          <a:bodyPr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 i="0" u="none" strike="noStrike" kern="1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ffectLst/>
                <a:latin typeface="Times New Roman (Hebrew)" pitchFamily="1" charset="-79"/>
                <a:ea typeface="Times New Roman (Hebrew)" pitchFamily="1" charset="-79"/>
                <a:cs typeface="Times New Roman (Hebrew)" pitchFamily="1" charset="-79"/>
              </a:defRPr>
            </a:pPr>
            <a:r>
              <a:rPr sz="4800">
                <a:solidFill>
                  <a:srgbClr val="FFFF00"/>
                </a:solidFill>
                <a:latin typeface="Dancing Script" pitchFamily="4" charset="0"/>
                <a:ea typeface="Dancing Script" pitchFamily="4" charset="0"/>
                <a:cs typeface="Dancing Script" pitchFamily="4" charset="0"/>
              </a:rPr>
              <a:t>Those Colorful Lukases</a:t>
            </a:r>
            <a:r>
              <a:t>s</a:t>
            </a:r>
          </a:p>
        </p:txBody>
      </p:sp>
      <p:sp>
        <p:nvSpPr>
          <p:cNvPr id="3" name="SlideSubtitle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gAAO4RAADQLwAABBoAABAAAAAmAAAACAAAAAAAAAAAAAAAMAAAABQAAAAAAAAAAAD//wAAAQAAAP//AAABAA=="/>
              </a:ext>
            </a:extLst>
          </p:cNvSpPr>
          <p:nvPr>
            <p:ph type="subTitle" idx="1"/>
          </p:nvPr>
        </p:nvSpPr>
        <p:spPr/>
        <p:txBody>
          <a:bodyPr/>
          <a:lstStyle/>
          <a:p>
            <a:p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NDHe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AAQ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PkRAAAkAQAARyYAAIAe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921635" y="185420"/>
            <a:ext cx="3300730" cy="47726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NDHeY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EwFAAD/fwAA/38AAAAAAAAJAAAABAAAADMiLz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NQIAAOsLAABVEAAAmxAAAAAgAAAmAAAACAAAAP//////////MAAAABQAAAAAAAAAAAD//wAAAQAAAP//AAABAA=="/>
              </a:ext>
            </a:extLst>
          </p:cNvSpPr>
          <p:nvPr/>
        </p:nvSpPr>
        <p:spPr>
          <a:xfrm>
            <a:off x="358775" y="1937385"/>
            <a:ext cx="229616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Ruth Marie Lukas 1911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NDHe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HMPAAAvAQAA0icAAHUe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511425" y="192405"/>
            <a:ext cx="3961765" cy="475869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NDHeY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F0D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xAEAAD4NAACvDQAA7hEAAAAgAAAmAAAACAAAAP//////////MAAAABQAAAAAAAAAAAD//wAAAQAAAP//AAABAA=="/>
              </a:ext>
            </a:extLst>
          </p:cNvSpPr>
          <p:nvPr/>
        </p:nvSpPr>
        <p:spPr>
          <a:xfrm>
            <a:off x="287020" y="2152650"/>
            <a:ext cx="1937385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Bertha "Bertie" Lukas 1911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NDHe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DAAM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gRAADQAAAAKCcAANUe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778760" y="132080"/>
            <a:ext cx="3586480" cy="487997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NDHeY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L0F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xAEAAM0MAACRDgAAjRMAAAAgAAAmAAAACAAAAP//////////MAAAABQAAAAAAAAAAAD//wAAAQAAAP//AAABAA=="/>
              </a:ext>
            </a:extLst>
          </p:cNvSpPr>
          <p:nvPr/>
        </p:nvSpPr>
        <p:spPr>
          <a:xfrm>
            <a:off x="287020" y="2080895"/>
            <a:ext cx="2080895" cy="10972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Emil and Bertie eating cherries 1919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NDHe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DAAM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JERAABBAQAAryYAAGQe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855595" y="203835"/>
            <a:ext cx="3432810" cy="473646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NDHeY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gDAAD/fwAA/38AAAAAAAAJAAAABAAAAOhGvr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xAEAACAOAADkDwAA8BYAAAAgAAAmAAAACAAAAP//////////MAAAABQAAAAAAAAAAAD//wAAAQAAAP//AAABAA=="/>
              </a:ext>
            </a:extLst>
          </p:cNvSpPr>
          <p:nvPr/>
        </p:nvSpPr>
        <p:spPr>
          <a:xfrm>
            <a:off x="287020" y="2296160"/>
            <a:ext cx="2296160" cy="14325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Marty Lukas and Granny at Point Defiance, Tacoma 1919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NDHe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CAOAADQAAAAwSMAANUe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296160" y="132080"/>
            <a:ext cx="3515995" cy="487997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NDHeYB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EJR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xAEAAFUQAACCCwAA+xIAAAAAAAAmAAAACAAAAP//////////MAAAABQAAAAAAAAAAAD//wAAAQAAAP//AAABAA=="/>
              </a:ext>
            </a:extLst>
          </p:cNvSpPr>
          <p:nvPr/>
        </p:nvSpPr>
        <p:spPr>
          <a:xfrm>
            <a:off x="287020" y="2654935"/>
            <a:ext cx="1583690" cy="4305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Emil Lukas 1920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NDHe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JERAABTAQAAsCYAAOYe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855595" y="215265"/>
            <a:ext cx="3433445" cy="480758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NDHeY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gDAAD/fwAA/38AAAAAAAAJAAAABAAAAEVn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xAEAANIPAAACDwAAghQAAAAgAAAmAAAACAAAAP//////////MAAAABQAAAAAAAAAAAD//wAAAQAAAP//AAABAA=="/>
              </a:ext>
            </a:extLst>
          </p:cNvSpPr>
          <p:nvPr/>
        </p:nvSpPr>
        <p:spPr>
          <a:xfrm>
            <a:off x="287020" y="2571750"/>
            <a:ext cx="215265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Emil and Marty 1920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NDHe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HsRAADQAAAAxSYAANUe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841625" y="132080"/>
            <a:ext cx="3460750" cy="487997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NDHeY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PkDAAD/fwAA/38AAAAAAAAJAAAABAAAACIgbm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xAEAACAOAADkDwAA4BQAAAAgAAAmAAAACAAAAP//////////MAAAABQAAAAAAAAAAAD//wAAAQAAAP//AAABAA=="/>
              </a:ext>
            </a:extLst>
          </p:cNvSpPr>
          <p:nvPr/>
        </p:nvSpPr>
        <p:spPr>
          <a:xfrm>
            <a:off x="287020" y="2296160"/>
            <a:ext cx="2296160" cy="10972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Marty and two neighbor girls 1920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NDHe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QAFE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NgSAAD4AAAAaCUAAKwe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3063240" y="157480"/>
            <a:ext cx="3017520" cy="482854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NDHeY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sEAAD/fwAA/38AAAAAAAAJAAAABAAAAEFB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xAEAANIPAADGEAAAchIAAAAgAAAmAAAACAAAAP//////////MAAAABQAAAAAAAAAAAD//wAAAQAAAP//AAABAA=="/>
              </a:ext>
            </a:extLst>
          </p:cNvSpPr>
          <p:nvPr/>
        </p:nvSpPr>
        <p:spPr>
          <a:xfrm>
            <a:off x="287020" y="2571750"/>
            <a:ext cx="2439670" cy="4267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Martin Lukas 1927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NDHe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PoBAADiAAAAfDYAAOYe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321310" y="143510"/>
            <a:ext cx="8535670" cy="487934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NDHeY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KYC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pgIAACYYAADkDwAA5h4AAAAgAAAmAAAACAAAAP//////////MAAAABQAAAAAAAAAAAD//wAAAQAAAP//AAABAA=="/>
              </a:ext>
            </a:extLst>
          </p:cNvSpPr>
          <p:nvPr/>
        </p:nvSpPr>
        <p:spPr>
          <a:xfrm>
            <a:off x="430530" y="3925570"/>
            <a:ext cx="2152650" cy="10972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Granny and Grandpa Köhler 1933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NDHe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gSAAAbAQAAKCYAAIke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941320" y="179705"/>
            <a:ext cx="3261360" cy="478409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NDHeY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EwF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+gEAABkSAABzDwAAyRYAAAAgAAAmAAAACAAAAP//////////MAAAABQAAAAAAAAAAAD//wAAAQAAAP//AAABAA=="/>
              </a:ext>
            </a:extLst>
          </p:cNvSpPr>
          <p:nvPr/>
        </p:nvSpPr>
        <p:spPr>
          <a:xfrm>
            <a:off x="321310" y="2941955"/>
            <a:ext cx="2190115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Marty sometime in the 1930s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///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vQUAANMJAABSMgAAnBAAAAAAAAAmAAAACAAAAAEAAAAAAAAAMAAAABQAAAAAAAAAAAD//wAAAQAAAP//AAABAA=="/>
              </a:ext>
            </a:extLst>
          </p:cNvSpPr>
          <p:nvPr>
            <p:ph type="ctrTitle"/>
          </p:nvPr>
        </p:nvSpPr>
        <p:spPr>
          <a:xfrm>
            <a:off x="932815" y="1597025"/>
            <a:ext cx="7247255" cy="1102995"/>
          </a:xfrm>
        </p:spPr>
        <p:txBody>
          <a:bodyPr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Our grandfather Henry Otto Lukas,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from Alsace-Lorraine, Germany; 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around 1903 a member of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the U.S.S. Adams naval band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somewhere in Samoa.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NDHe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E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OQPAADQAAAAbykAANUe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583180" y="132080"/>
            <a:ext cx="4152265" cy="487997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NDHeY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PkD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wwEAAMYQAAAgDgAAdhUAAAAgAAAmAAAACAAAAP//////////MAAAABQAAAAAAAAAAAD//wAAAQAAAP//AAABAA=="/>
              </a:ext>
            </a:extLst>
          </p:cNvSpPr>
          <p:nvPr/>
        </p:nvSpPr>
        <p:spPr>
          <a:xfrm>
            <a:off x="286385" y="2726690"/>
            <a:ext cx="2009775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Marty Lukas the proud dad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NDHe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IoSAAAbAQAA4yoAAIke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3013710" y="179705"/>
            <a:ext cx="3957955" cy="478409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NDHeY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PkDAAD/fwAA/38AAAAAAAAJAAAABAAAADMiLz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xAEAAO8LAABVEAAAvxQAAAAgAAAmAAAACAAAAP//////////MAAAABQAAAAAAAAAAAD//wAAAQAAAP//AAABAA=="/>
              </a:ext>
            </a:extLst>
          </p:cNvSpPr>
          <p:nvPr/>
        </p:nvSpPr>
        <p:spPr>
          <a:xfrm>
            <a:off x="287020" y="1939925"/>
            <a:ext cx="2367915" cy="14325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Granny on December 9, 1941, the day of Ruth and Vernon's wedding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NDHe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ARAAAIAQAAoSYAAJwe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865120" y="167640"/>
            <a:ext cx="3414395" cy="48082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NDHeY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PkDAAD/fwAA/38AAAAAAAAJAAAABAAAADMiLz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xAEAAMYQAAACDwAAdhUAAAAgAAAmAAAACAAAAP//////////MAAAABQAAAAAAAAAAAD//wAAAQAAAP//AAABAA=="/>
              </a:ext>
            </a:extLst>
          </p:cNvSpPr>
          <p:nvPr/>
        </p:nvSpPr>
        <p:spPr>
          <a:xfrm>
            <a:off x="287020" y="2726690"/>
            <a:ext cx="215265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Edith, Gary, and Terry 1945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NDHe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cRAAAeAQAAKScAAIce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778125" y="181610"/>
            <a:ext cx="3587750" cy="478091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NDHeY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GoE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UwEAAKgRAADkDwAAWBYAAAAgAAAmAAAACAAAAP//////////MAAAABQAAAAAAAAAAAD//wAAAQAAAP//AAABAA=="/>
              </a:ext>
            </a:extLst>
          </p:cNvSpPr>
          <p:nvPr/>
        </p:nvSpPr>
        <p:spPr>
          <a:xfrm>
            <a:off x="215265" y="2870200"/>
            <a:ext cx="2367915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Marty, Terry, and Gary 1945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NDHe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PsSAAAbAQAA9iUAAIoe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3085465" y="179705"/>
            <a:ext cx="3085465" cy="47847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NDHeY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BcD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FwMAABkSAACvDQAAuRQAAAAgAAAmAAAACAAAAP//////////MAAAABQAAAAAAAAAAAD//wAAAQAAAP//AAABAA=="/>
              </a:ext>
            </a:extLst>
          </p:cNvSpPr>
          <p:nvPr/>
        </p:nvSpPr>
        <p:spPr>
          <a:xfrm>
            <a:off x="502285" y="2941955"/>
            <a:ext cx="1722120" cy="4267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Granny 1945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NDHe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FUQAADfAAAALTAAAMYe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654935" y="141605"/>
            <a:ext cx="5176520" cy="48609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NDHeY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EwFAAD/fwAA/38AAAAAAAAJAAAABAAAADMiLz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NQIAACAOAACRDgAAABkAAAAgAAAmAAAACAAAAP//////////MAAAABQAAAAAAAAAAAD//wAAAQAAAP//AAABAA=="/>
              </a:ext>
            </a:extLst>
          </p:cNvSpPr>
          <p:nvPr/>
        </p:nvSpPr>
        <p:spPr>
          <a:xfrm>
            <a:off x="358775" y="2296160"/>
            <a:ext cx="2009140" cy="17678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A bunch of Lukases at Granny and Grandpa's house  1954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2"/>
          <p:cNvPicPr>
            <a:picLocks noChangeAspect="1"/>
            <a:extLst>
              <a:ext uri="smNativeData">
                <pr:smNativeData xmlns:pr="smNativeData" xmlns="smNativeData" val="SMDATA_18_NDHe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4GAABTAQAAIjIAAJgc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994410" y="215265"/>
            <a:ext cx="7155180" cy="443293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NDHeY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FMBAAD/fwAA/38AAAAAAAAJAAAABAAAAG9uaW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iBEAAEAcAAC4JgAA4B4AAAAgAAAmAAAACAAAAP//////////MAAAABQAAAAAAAAAAAD//wAAAQAAAP//AAABAA=="/>
              </a:ext>
            </a:extLst>
          </p:cNvSpPr>
          <p:nvPr/>
        </p:nvSpPr>
        <p:spPr>
          <a:xfrm>
            <a:off x="2849880" y="4592320"/>
            <a:ext cx="3444240" cy="4267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Granny and Grandpa 1955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NDHe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EUOAADqAAAA+ykAALse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319655" y="148590"/>
            <a:ext cx="4504690" cy="48469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NDHeY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PIHAAD/fwAA/38AAAAAAAAJAAAABAAAAG9uaW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xAEAAAIPAAA+DQAA0hcAAAAgAAAmAAAACAAAAP//////////MAAAABQAAAAAAAAAAAD//wAAAQAAAP//AAABAA=="/>
              </a:ext>
            </a:extLst>
          </p:cNvSpPr>
          <p:nvPr/>
        </p:nvSpPr>
        <p:spPr>
          <a:xfrm>
            <a:off x="287020" y="2439670"/>
            <a:ext cx="1865630" cy="14325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Grandpa and Granny at Jeannie's wedding 1957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NDHe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EINAADkAAAA/yoAAMEe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155190" y="144780"/>
            <a:ext cx="4834255" cy="485457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NDHeY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EHAAD/fwAA/38AAAAAAAAJAAAABAAAAH19fX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xAEAADcRAABcDAAA9xcAAAAgAAAmAAAACAAAAP//////////MAAAABQAAAAAAAAAAAD//wAAAQAAAP//AAABAA=="/>
              </a:ext>
            </a:extLst>
          </p:cNvSpPr>
          <p:nvPr/>
        </p:nvSpPr>
        <p:spPr>
          <a:xfrm>
            <a:off x="287020" y="2798445"/>
            <a:ext cx="1722120" cy="10972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Grandpa, Bertie, and Jeannie 1957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NDHe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E0NAADiAAAA8yoAAHUe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162175" y="143510"/>
            <a:ext cx="4819650" cy="480758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NDHeY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C4G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UwEAAHMPAAB6CwAAQxgAAAAgAAAmAAAACAAAAP//////////MAAAABQAAAAAAAAAAAD//wAAAQAAAP//AAABAA=="/>
              </a:ext>
            </a:extLst>
          </p:cNvSpPr>
          <p:nvPr/>
        </p:nvSpPr>
        <p:spPr>
          <a:xfrm>
            <a:off x="215265" y="2511425"/>
            <a:ext cx="1650365" cy="14325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Grandpa and Granny in front of their house 1957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Subtitle1"/>
          <p:cNvSpPr>
            <a:spLocks noGrp="1" noChangeArrowheads="1"/>
            <a:extLst>
              <a:ext uri="smNativeData">
                <pr:smNativeData xmlns:pr="smNativeData" xmlns="smNativeData" val="SMDATA_16_NDHeY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nDq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1AgAADEcAAA0MAAA5h4AAAAAAAAmAAAACAAAAAEAAAAAAAAAMAAAABQAAAAAAAAAAAD//wAAAQAAAP//AAABAA=="/>
              </a:ext>
            </a:extLst>
          </p:cNvSpPr>
          <p:nvPr>
            <p:ph type="subTitle" idx="1"/>
          </p:nvPr>
        </p:nvSpPr>
        <p:spPr>
          <a:xfrm>
            <a:off x="1435100" y="4582795"/>
            <a:ext cx="6400800" cy="440055"/>
          </a:xfrm>
        </p:spPr>
        <p:txBody>
          <a:bodyPr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U.S.S. Adams</a:t>
            </a:r>
          </a:p>
        </p:txBody>
      </p:sp>
      <p:pic>
        <p:nvPicPr>
          <p:cNvPr id="3" name="Picture1"/>
          <p:cNvPicPr>
            <a:picLocks noChangeAspect="1"/>
            <a:extLst>
              <a:ext uri="smNativeData">
                <pr:smNativeData xmlns:pr="smNativeData" xmlns="smNativeData" val="SMDATA_18_NDHe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MFdp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LkDAABEAQAAiDQAADEc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05155" y="205740"/>
            <a:ext cx="7934325" cy="437705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NDHe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8NAAC9AAAAgysAAOge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224405" y="120015"/>
            <a:ext cx="4848860" cy="490410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NDHeY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sEAAD/fwAA/38AAAAAAAAJAAAABAAAAG9uaW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UwEAAD4NAADNDAAADhYAAAAgAAAmAAAACAAAAP//////////MAAAABQAAAAAAAAAAAD//wAAAQAAAP//AAABAA=="/>
              </a:ext>
            </a:extLst>
          </p:cNvSpPr>
          <p:nvPr/>
        </p:nvSpPr>
        <p:spPr>
          <a:xfrm>
            <a:off x="215265" y="2152650"/>
            <a:ext cx="1865630" cy="14325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Vernon's sister Gertie is also part of the family 1957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1"/>
          <p:cNvSpPr txBox="1">
            <a:extLst>
              <a:ext uri="smNativeData">
                <pr:smNativeData xmlns:pr="smNativeData" xmlns="smNativeData" val="SMDATA_16_NDHeY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C4GAAD/fwAA/38AAAAAAAAJAAAABAAAAAs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UwEAAMYQAADrCwAAlhkAAAAgAAAmAAAACAAAAP//////////MAAAABQAAAAAAAAAAAD//wAAAQAAAP//AAABAA=="/>
              </a:ext>
            </a:extLst>
          </p:cNvSpPr>
          <p:nvPr/>
        </p:nvSpPr>
        <p:spPr>
          <a:xfrm>
            <a:off x="215265" y="2726690"/>
            <a:ext cx="1722120" cy="14325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Granny and Grandpa in their garden 1957</a:t>
            </a:r>
          </a:p>
        </p:txBody>
      </p:sp>
      <p:pic>
        <p:nvPicPr>
          <p:cNvPr id="3" name="Picture2"/>
          <p:cNvPicPr>
            <a:picLocks noChangeAspect="1"/>
            <a:extLst>
              <a:ext uri="smNativeData">
                <pr:smNativeData xmlns:pr="smNativeData" xmlns="smNativeData" val="SMDATA_18_NDHe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4NAADgAAAAIisAAMUe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132330" y="142240"/>
            <a:ext cx="4879340" cy="485965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NDHe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JYNAADmAAAAqioAAL8e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208530" y="146050"/>
            <a:ext cx="4726940" cy="485203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NDHeY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sEAAD/fwAA/38AAAAAAAAJAAAABAAAADMiLz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UwEAANIPAADrCwAAkhYAAAAgAAAmAAAACAAAAP//////////MAAAABQAAAAAAAAAAAD//wAAAQAAAP//AAABAA=="/>
              </a:ext>
            </a:extLst>
          </p:cNvSpPr>
          <p:nvPr/>
        </p:nvSpPr>
        <p:spPr>
          <a:xfrm>
            <a:off x="215265" y="2571750"/>
            <a:ext cx="1722120" cy="10972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Vernon and Granny in the garden 1957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NDHe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gNAADQAAAAmSoAANUe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219960" y="132080"/>
            <a:ext cx="4704715" cy="487997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NDHeY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EwF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UwEAAFUQAADrCwAABRUAAAAgAAAmAAAACAAAAP//////////MAAAABQAAAAAAAAAAAD//wAAAQAAAP//AAABAA=="/>
              </a:ext>
            </a:extLst>
          </p:cNvSpPr>
          <p:nvPr/>
        </p:nvSpPr>
        <p:spPr>
          <a:xfrm>
            <a:off x="215265" y="2654935"/>
            <a:ext cx="172212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Ruth and Granny 1957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NDHe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OQPAAD0AAAAaDQAALEe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583180" y="154940"/>
            <a:ext cx="5935980" cy="48342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NDHeY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LEG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UwEAAD4NAAACDwAA/hMAAAAgAAAmAAAACAAAAP//////////MAAAABQAAAAAAAAAAAD//wAAAQAAAP//AAABAA=="/>
              </a:ext>
            </a:extLst>
          </p:cNvSpPr>
          <p:nvPr/>
        </p:nvSpPr>
        <p:spPr>
          <a:xfrm>
            <a:off x="215265" y="2152650"/>
            <a:ext cx="2224405" cy="10972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Foxes and Lukases together in the 1960s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1"/>
          <p:cNvSpPr txBox="1">
            <a:extLst>
              <a:ext uri="smNativeData">
                <pr:smNativeData xmlns:pr="smNativeData" xmlns="smNativeData" val="SMDATA_16_NDHeY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EHAAD/fwAA/38AAAAAAAAJAAAABAAAAIaGho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XAwAAJ8GAAB+KQAA7xYAAAAgAAAmAAAACAAAAP//////////MAAAABQAAAAAAAAAAAD//wAAAQAAAP//AAABAA=="/>
              </a:ext>
            </a:extLst>
          </p:cNvSpPr>
          <p:nvPr/>
        </p:nvSpPr>
        <p:spPr>
          <a:xfrm>
            <a:off x="2009140" y="1076325"/>
            <a:ext cx="4735830" cy="2651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This slide show was created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with love from Texas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by Your Cousin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Ken Fuchs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July 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NDHe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A8EAAB6AQAAMjQAACse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59765" y="240030"/>
            <a:ext cx="7825105" cy="46640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NDHe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H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J8CAAB6AQAAoTUAACse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426085" y="240030"/>
            <a:ext cx="8291830" cy="46640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NDHe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AUTAACJAAAALTcAAAQe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3091815" y="86995"/>
            <a:ext cx="5877560" cy="479234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NDHeYB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kLAAD/fwAA/38AAAAAAAAJAAAABAAAAA0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NQIAAFEIAACoEQAAUxcAAAAAAAAmAAAACAAAAP//////////MAAAABQAAAAAAAAAAAD//wAAAQAAAP//AAABAA=="/>
              </a:ext>
            </a:extLst>
          </p:cNvSpPr>
          <p:nvPr/>
        </p:nvSpPr>
        <p:spPr>
          <a:xfrm>
            <a:off x="358775" y="1351915"/>
            <a:ext cx="2511425" cy="24396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Granny's Aunt and Uncle Arndt. They brought her from Riedersdorf, Austria to Oakland, California around 1905. She worked in their restaurant.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NDHe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NAAI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LAUAAAIAQAABi0AAJwe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3362960" y="167640"/>
            <a:ext cx="3956050" cy="48082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NDHeY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MYQAAD/fwAA/38AAAAAAAAJAAAABAAAABY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NQIAAJEOAAD8EgAAMRQAAAAgAAAmAAAACAAAAP//////////MAAAABQAAAAAAAAAAAD//wAAAQAAAP//AAABAA=="/>
              </a:ext>
            </a:extLst>
          </p:cNvSpPr>
          <p:nvPr/>
        </p:nvSpPr>
        <p:spPr>
          <a:xfrm>
            <a:off x="358775" y="2367915"/>
            <a:ext cx="2727325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Anna Marie Illichmann from Riedersdorf, Austria; in Oakland, California 1906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NDHe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J8FAADfAQAAojIAAHUe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913765" y="304165"/>
            <a:ext cx="7317105" cy="464693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NDHeY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N0TAADSAAAA+igAANIeAAAA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3228975" y="133350"/>
            <a:ext cx="3432175" cy="48768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NDHeY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FwMAAD/fwAA/38AAAAAAAAJAAAABAAAAGsD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NQIAAJ4JAACoEQAAThQAAAAgAAAmAAAACAAAAP//////////MAAAABQAAAAAAAAAAAD//wAAAQAAAP//AAABAA=="/>
              </a:ext>
            </a:extLst>
          </p:cNvSpPr>
          <p:nvPr/>
        </p:nvSpPr>
        <p:spPr>
          <a:xfrm>
            <a:off x="358775" y="1563370"/>
            <a:ext cx="2511425" cy="17373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effectLst/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t>The Henry Otto Lukas family with baby Bertha “Bertie” Lee and Ruth Marie in 1911; this photoraph was printed on cloth.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535379"/>
      </a:accent3>
      <a:accent4>
        <a:srgbClr val="737359"/>
      </a:accent4>
      <a:accent5>
        <a:srgbClr val="939339"/>
      </a:accent5>
      <a:accent6>
        <a:srgbClr val="B3B319"/>
      </a:accent6>
      <a:hlink>
        <a:srgbClr val="009999"/>
      </a:hlink>
      <a:folHlink>
        <a:srgbClr val="99CC00"/>
      </a:folHlink>
    </a:clrScheme>
    <a:fontScheme name="Presentation">
      <a:majorFont>
        <a:latin typeface="Calibri"/>
        <a:ea typeface="SimSun"/>
        <a:cs typeface="Times New Roman"/>
      </a:majorFont>
      <a:minorFont>
        <a:latin typeface="Calibri"/>
        <a:ea typeface="SimSu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DF7986"/>
        </a:accent3>
        <a:accent4>
          <a:srgbClr val="BF59A6"/>
        </a:accent4>
        <a:accent5>
          <a:srgbClr val="9F39C6"/>
        </a:accent5>
        <a:accent6>
          <a:srgbClr val="7F19E6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CACDF"/>
        </a:accent3>
        <a:accent4>
          <a:srgbClr val="9C9CBF"/>
        </a:accent4>
        <a:accent5>
          <a:srgbClr val="7C7C9F"/>
        </a:accent5>
        <a:accent6>
          <a:srgbClr val="5C5C7F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6DA6DF"/>
        </a:accent3>
        <a:accent4>
          <a:srgbClr val="4D86BF"/>
        </a:accent4>
        <a:accent5>
          <a:srgbClr val="2D669F"/>
        </a:accent5>
        <a:accent6>
          <a:srgbClr val="0D467F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53ACAC"/>
        </a:accent3>
        <a:accent4>
          <a:srgbClr val="738C8C"/>
        </a:accent4>
        <a:accent5>
          <a:srgbClr val="936C6C"/>
        </a:accent5>
        <a:accent6>
          <a:srgbClr val="B34C4C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6D8FA7"/>
        </a:accent3>
        <a:accent4>
          <a:srgbClr val="8DAF87"/>
        </a:accent4>
        <a:accent5>
          <a:srgbClr val="ADCF67"/>
        </a:accent5>
        <a:accent6>
          <a:srgbClr val="CDEF47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9E9980"/>
        </a:accent3>
        <a:accent4>
          <a:srgbClr val="7EB9A0"/>
        </a:accent4>
        <a:accent5>
          <a:srgbClr val="5EC9C0"/>
        </a:accent5>
        <a:accent6>
          <a:srgbClr val="3EE9E0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209020"/>
        </a:accent3>
        <a:accent4>
          <a:srgbClr val="407040"/>
        </a:accent4>
        <a:accent5>
          <a:srgbClr val="605060"/>
        </a:accent5>
        <a:accent6>
          <a:srgbClr val="80308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666A6B"/>
        </a:accent3>
        <a:accent4>
          <a:srgbClr val="864A8B"/>
        </a:accent4>
        <a:accent5>
          <a:srgbClr val="A62AAB"/>
        </a:accent5>
        <a:accent6>
          <a:srgbClr val="C60ACB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A07E88"/>
        </a:accent3>
        <a:accent4>
          <a:srgbClr val="C05E68"/>
        </a:accent4>
        <a:accent5>
          <a:srgbClr val="E03E48"/>
        </a:accent5>
        <a:accent6>
          <a:srgbClr val="FF1E2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8686DF"/>
        </a:accent3>
        <a:accent4>
          <a:srgbClr val="A6A6BF"/>
        </a:accent4>
        <a:accent5>
          <a:srgbClr val="C6C69F"/>
        </a:accent5>
        <a:accent6>
          <a:srgbClr val="E6E67F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8F7F4F"/>
        </a:accent3>
        <a:accent4>
          <a:srgbClr val="6F9F6F"/>
        </a:accent4>
        <a:accent5>
          <a:srgbClr val="4FBF8F"/>
        </a:accent5>
        <a:accent6>
          <a:srgbClr val="2FDFAF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>kenfu</cp:lastModifiedBy>
  <cp:revision>0</cp:revision>
  <dcterms:created xsi:type="dcterms:W3CDTF">2021-07-01T14:52:58Z</dcterms:created>
  <dcterms:modified xsi:type="dcterms:W3CDTF">2021-07-01T21:18:44Z</dcterms:modified>
</cp:coreProperties>
</file>