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53"/>
  </p:notesMasterIdLst>
  <p:handoutMasterIdLst>
    <p:handoutMasterId r:id="rId54"/>
  </p:handoutMasterIdLst>
  <p:sldIdLst>
    <p:sldId id="256" r:id="rId2"/>
    <p:sldId id="292" r:id="rId3"/>
    <p:sldId id="279" r:id="rId4"/>
    <p:sldId id="287" r:id="rId5"/>
    <p:sldId id="329" r:id="rId6"/>
    <p:sldId id="271" r:id="rId7"/>
    <p:sldId id="288" r:id="rId8"/>
    <p:sldId id="294" r:id="rId9"/>
    <p:sldId id="277" r:id="rId10"/>
    <p:sldId id="289" r:id="rId11"/>
    <p:sldId id="278" r:id="rId12"/>
    <p:sldId id="290" r:id="rId13"/>
    <p:sldId id="330" r:id="rId14"/>
    <p:sldId id="276" r:id="rId15"/>
    <p:sldId id="301" r:id="rId16"/>
    <p:sldId id="270" r:id="rId17"/>
    <p:sldId id="295" r:id="rId18"/>
    <p:sldId id="269" r:id="rId19"/>
    <p:sldId id="281" r:id="rId20"/>
    <p:sldId id="280" r:id="rId21"/>
    <p:sldId id="296" r:id="rId22"/>
    <p:sldId id="293" r:id="rId23"/>
    <p:sldId id="272" r:id="rId24"/>
    <p:sldId id="297" r:id="rId25"/>
    <p:sldId id="268" r:id="rId26"/>
    <p:sldId id="298" r:id="rId27"/>
    <p:sldId id="311" r:id="rId28"/>
    <p:sldId id="257" r:id="rId29"/>
    <p:sldId id="291" r:id="rId30"/>
    <p:sldId id="264" r:id="rId31"/>
    <p:sldId id="282" r:id="rId32"/>
    <p:sldId id="273" r:id="rId33"/>
    <p:sldId id="299" r:id="rId34"/>
    <p:sldId id="275" r:id="rId35"/>
    <p:sldId id="300" r:id="rId36"/>
    <p:sldId id="274" r:id="rId37"/>
    <p:sldId id="283" r:id="rId38"/>
    <p:sldId id="328" r:id="rId39"/>
    <p:sldId id="314" r:id="rId40"/>
    <p:sldId id="315" r:id="rId41"/>
    <p:sldId id="316" r:id="rId42"/>
    <p:sldId id="317" r:id="rId43"/>
    <p:sldId id="318" r:id="rId44"/>
    <p:sldId id="319" r:id="rId45"/>
    <p:sldId id="320" r:id="rId46"/>
    <p:sldId id="321" r:id="rId47"/>
    <p:sldId id="322" r:id="rId48"/>
    <p:sldId id="323" r:id="rId49"/>
    <p:sldId id="324" r:id="rId50"/>
    <p:sldId id="325" r:id="rId51"/>
    <p:sldId id="285" r:id="rId5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4" autoAdjust="0"/>
    <p:restoredTop sz="94125" autoAdjust="0"/>
  </p:normalViewPr>
  <p:slideViewPr>
    <p:cSldViewPr snapToGrid="0" showGuides="1">
      <p:cViewPr varScale="1">
        <p:scale>
          <a:sx n="101" d="100"/>
          <a:sy n="101" d="100"/>
        </p:scale>
        <p:origin x="912" y="114"/>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 d="1"/>
        <a:sy n="1" d="1"/>
      </p:scale>
      <p:origin x="0" y="0"/>
    </p:cViewPr>
  </p:sorterViewPr>
  <p:notesViewPr>
    <p:cSldViewPr snapToGrid="0" showGuides="1">
      <p:cViewPr varScale="1">
        <p:scale>
          <a:sx n="82" d="100"/>
          <a:sy n="82" d="100"/>
        </p:scale>
        <p:origin x="3876" y="10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8"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9186826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1"/>
            <a:ext cx="2971800" cy="458788"/>
          </a:xfrm>
          <a:prstGeom prst="rect">
            <a:avLst/>
          </a:prstGeom>
        </p:spPr>
        <p:txBody>
          <a:bodyPr vert="horz" lIns="91440" tIns="45720" rIns="91440" bIns="45720" rtlCol="0"/>
          <a:lstStyle>
            <a:lvl1pPr algn="r">
              <a:defRPr sz="1200"/>
            </a:lvl1pPr>
          </a:lstStyle>
          <a:p>
            <a:fld id="{32BCD4B1-34FE-492E-9E52-B158B7D6211C}" type="datetimeFigureOut">
              <a:rPr lang="en-US" smtClean="0"/>
              <a:t>3/18/2022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49"/>
            <a:ext cx="5486400" cy="3600451"/>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94D2BAB-EF1D-46D6-9BF1-CAE3E3E806ED}" type="slidenum">
              <a:rPr lang="en-US" smtClean="0"/>
              <a:t>‹#›</a:t>
            </a:fld>
            <a:endParaRPr lang="en-US"/>
          </a:p>
        </p:txBody>
      </p:sp>
    </p:spTree>
    <p:extLst>
      <p:ext uri="{BB962C8B-B14F-4D97-AF65-F5344CB8AC3E}">
        <p14:creationId xmlns:p14="http://schemas.microsoft.com/office/powerpoint/2010/main" val="18607977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nSpc>
                <a:spcPct val="115000"/>
              </a:lnSpc>
              <a:spcBef>
                <a:spcPts val="0"/>
              </a:spcBef>
              <a:spcAft>
                <a:spcPts val="1000"/>
              </a:spcAft>
              <a:buFont typeface="+mj-lt"/>
              <a:buNone/>
            </a:pPr>
            <a:r>
              <a:rPr lang="en-US" sz="1800" dirty="0">
                <a:effectLst/>
                <a:latin typeface="Calibri" panose="020F0502020204030204" pitchFamily="34" charset="0"/>
                <a:ea typeface="Calibri" panose="020F0502020204030204" pitchFamily="34" charset="0"/>
                <a:cs typeface="Times New Roman" panose="02020603050405020304" pitchFamily="18" charset="0"/>
              </a:rPr>
              <a:t>In the late 1800s, an iris hybridizer named Peter Barr was classifying his irises with terms such as Amoena, Neglecta, Pallida, and Variegata. and many of those were believed to be named for species. These terms were later adopted and used in American and English descriptions.</a:t>
            </a:r>
          </a:p>
          <a:p>
            <a:pPr marL="0" marR="0" lvl="0" indent="0">
              <a:lnSpc>
                <a:spcPct val="115000"/>
              </a:lnSpc>
              <a:spcBef>
                <a:spcPts val="0"/>
              </a:spcBef>
              <a:spcAft>
                <a:spcPts val="1000"/>
              </a:spcAft>
              <a:buFont typeface="+mj-lt"/>
              <a:buNone/>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color pattern terms we use today come from the glossary of the new 2021 AIS Judges Handbook. </a:t>
            </a:r>
          </a:p>
          <a:p>
            <a:pPr marL="0" marR="0" lvl="0" indent="0">
              <a:lnSpc>
                <a:spcPct val="115000"/>
              </a:lnSpc>
              <a:spcBef>
                <a:spcPts val="0"/>
              </a:spcBef>
              <a:spcAft>
                <a:spcPts val="1000"/>
              </a:spcAft>
              <a:buFont typeface="+mj-lt"/>
              <a:buNone/>
            </a:pPr>
            <a:r>
              <a:rPr lang="en-US" sz="1800" dirty="0">
                <a:effectLst/>
                <a:latin typeface="Calibri" panose="020F0502020204030204" pitchFamily="34" charset="0"/>
                <a:ea typeface="Calibri" panose="020F0502020204030204" pitchFamily="34" charset="0"/>
                <a:cs typeface="Times New Roman" panose="02020603050405020304" pitchFamily="18" charset="0"/>
              </a:rPr>
              <a:t>We have our Region 17 RVP, Bonnie Nichols, here with us today.  She is also the 1</a:t>
            </a:r>
            <a:r>
              <a:rPr lang="en-US" sz="1800" baseline="30000" dirty="0">
                <a:effectLst/>
                <a:latin typeface="Calibri" panose="020F0502020204030204" pitchFamily="34" charset="0"/>
                <a:ea typeface="Calibri" panose="020F0502020204030204" pitchFamily="34" charset="0"/>
                <a:cs typeface="Times New Roman" panose="02020603050405020304" pitchFamily="18" charset="0"/>
              </a:rPr>
              <a:t>st</a:t>
            </a:r>
            <a:r>
              <a:rPr lang="en-US" sz="1800" dirty="0">
                <a:effectLst/>
                <a:latin typeface="Calibri" panose="020F0502020204030204" pitchFamily="34" charset="0"/>
                <a:ea typeface="Calibri" panose="020F0502020204030204" pitchFamily="34" charset="0"/>
                <a:cs typeface="Times New Roman" panose="02020603050405020304" pitchFamily="18" charset="0"/>
              </a:rPr>
              <a:t> VP of AIS, the AIS Judges Chair, and head of the Judges Handbook Revision Committee.  Some of the terms can be interpreted in different ways, so Bonnie and I want your ideas and opinions of what you think some of these terms mean.  </a:t>
            </a:r>
          </a:p>
        </p:txBody>
      </p:sp>
      <p:sp>
        <p:nvSpPr>
          <p:cNvPr id="4" name="Slide Number Placeholder 3"/>
          <p:cNvSpPr>
            <a:spLocks noGrp="1"/>
          </p:cNvSpPr>
          <p:nvPr>
            <p:ph type="sldNum" sz="quarter" idx="5"/>
          </p:nvPr>
        </p:nvSpPr>
        <p:spPr/>
        <p:txBody>
          <a:bodyPr/>
          <a:lstStyle/>
          <a:p>
            <a:fld id="{B94D2BAB-EF1D-46D6-9BF1-CAE3E3E806ED}" type="slidenum">
              <a:rPr lang="en-US" smtClean="0"/>
              <a:t>1</a:t>
            </a:fld>
            <a:endParaRPr lang="en-US"/>
          </a:p>
        </p:txBody>
      </p:sp>
    </p:spTree>
    <p:extLst>
      <p:ext uri="{BB962C8B-B14F-4D97-AF65-F5344CB8AC3E}">
        <p14:creationId xmlns:p14="http://schemas.microsoft.com/office/powerpoint/2010/main" val="2576279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94D2BAB-EF1D-46D6-9BF1-CAE3E3E806ED}" type="slidenum">
              <a:rPr lang="en-US" smtClean="0"/>
              <a:t>10</a:t>
            </a:fld>
            <a:endParaRPr lang="en-US"/>
          </a:p>
        </p:txBody>
      </p:sp>
    </p:spTree>
    <p:extLst>
      <p:ext uri="{BB962C8B-B14F-4D97-AF65-F5344CB8AC3E}">
        <p14:creationId xmlns:p14="http://schemas.microsoft.com/office/powerpoint/2010/main" val="4226100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nSpc>
                <a:spcPct val="115000"/>
              </a:lnSpc>
              <a:spcBef>
                <a:spcPts val="0"/>
              </a:spcBef>
              <a:spcAft>
                <a:spcPts val="1000"/>
              </a:spcAft>
              <a:buFont typeface="+mj-lt"/>
              <a:buNone/>
            </a:pPr>
            <a:r>
              <a:rPr lang="en-US" sz="1800" dirty="0">
                <a:effectLst/>
                <a:latin typeface="Calibri" panose="020F0502020204030204" pitchFamily="34" charset="0"/>
                <a:ea typeface="Calibri" panose="020F0502020204030204" pitchFamily="34" charset="0"/>
                <a:cs typeface="Times New Roman" panose="02020603050405020304" pitchFamily="18" charset="0"/>
              </a:rPr>
              <a:t>A PLICATA pattern will have a base or ground color on the standards and falls produced by carotenoid pigments (cream, yellow, pink, peach, red-orange, and orange) or the lack of pigment (white) under STIPPLING, DOTS or STITCHES of a darker color on the standards and/or on the falls.  This darker color can be around the edge, or all over.  </a:t>
            </a:r>
          </a:p>
        </p:txBody>
      </p:sp>
      <p:sp>
        <p:nvSpPr>
          <p:cNvPr id="4" name="Slide Number Placeholder 3"/>
          <p:cNvSpPr>
            <a:spLocks noGrp="1"/>
          </p:cNvSpPr>
          <p:nvPr>
            <p:ph type="sldNum" sz="quarter" idx="5"/>
          </p:nvPr>
        </p:nvSpPr>
        <p:spPr/>
        <p:txBody>
          <a:bodyPr/>
          <a:lstStyle/>
          <a:p>
            <a:fld id="{B94D2BAB-EF1D-46D6-9BF1-CAE3E3E806ED}" type="slidenum">
              <a:rPr lang="en-US" smtClean="0"/>
              <a:t>11</a:t>
            </a:fld>
            <a:endParaRPr lang="en-US"/>
          </a:p>
        </p:txBody>
      </p:sp>
    </p:spTree>
    <p:extLst>
      <p:ext uri="{BB962C8B-B14F-4D97-AF65-F5344CB8AC3E}">
        <p14:creationId xmlns:p14="http://schemas.microsoft.com/office/powerpoint/2010/main" val="36889678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94D2BAB-EF1D-46D6-9BF1-CAE3E3E806ED}" type="slidenum">
              <a:rPr lang="en-US" smtClean="0"/>
              <a:t>12</a:t>
            </a:fld>
            <a:endParaRPr lang="en-US"/>
          </a:p>
        </p:txBody>
      </p:sp>
    </p:spTree>
    <p:extLst>
      <p:ext uri="{BB962C8B-B14F-4D97-AF65-F5344CB8AC3E}">
        <p14:creationId xmlns:p14="http://schemas.microsoft.com/office/powerpoint/2010/main" val="23096384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Some hybridizers will mention the ground color in the description of the plicata color pattern as in this one.</a:t>
            </a:r>
            <a:endParaRPr lang="en-US" dirty="0"/>
          </a:p>
        </p:txBody>
      </p:sp>
      <p:sp>
        <p:nvSpPr>
          <p:cNvPr id="4" name="Slide Number Placeholder 3"/>
          <p:cNvSpPr>
            <a:spLocks noGrp="1"/>
          </p:cNvSpPr>
          <p:nvPr>
            <p:ph type="sldNum" sz="quarter" idx="5"/>
          </p:nvPr>
        </p:nvSpPr>
        <p:spPr/>
        <p:txBody>
          <a:bodyPr/>
          <a:lstStyle/>
          <a:p>
            <a:fld id="{B94D2BAB-EF1D-46D6-9BF1-CAE3E3E806ED}" type="slidenum">
              <a:rPr lang="en-US" smtClean="0"/>
              <a:t>13</a:t>
            </a:fld>
            <a:endParaRPr lang="en-US"/>
          </a:p>
        </p:txBody>
      </p:sp>
    </p:spTree>
    <p:extLst>
      <p:ext uri="{BB962C8B-B14F-4D97-AF65-F5344CB8AC3E}">
        <p14:creationId xmlns:p14="http://schemas.microsoft.com/office/powerpoint/2010/main" val="4287412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nSpc>
                <a:spcPct val="115000"/>
              </a:lnSpc>
              <a:spcBef>
                <a:spcPts val="0"/>
              </a:spcBef>
              <a:spcAft>
                <a:spcPts val="1000"/>
              </a:spcAft>
              <a:buFont typeface="+mj-lt"/>
              <a:buNone/>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Fancy or Fancy Plicata will come from plicata breeding and will have a wash of color over the falls.  </a:t>
            </a:r>
          </a:p>
          <a:p>
            <a:endParaRPr lang="en-US" dirty="0"/>
          </a:p>
        </p:txBody>
      </p:sp>
      <p:sp>
        <p:nvSpPr>
          <p:cNvPr id="4" name="Slide Number Placeholder 3"/>
          <p:cNvSpPr>
            <a:spLocks noGrp="1"/>
          </p:cNvSpPr>
          <p:nvPr>
            <p:ph type="sldNum" sz="quarter" idx="5"/>
          </p:nvPr>
        </p:nvSpPr>
        <p:spPr/>
        <p:txBody>
          <a:bodyPr/>
          <a:lstStyle/>
          <a:p>
            <a:fld id="{B94D2BAB-EF1D-46D6-9BF1-CAE3E3E806ED}" type="slidenum">
              <a:rPr lang="en-US" smtClean="0"/>
              <a:t>14</a:t>
            </a:fld>
            <a:endParaRPr lang="en-US"/>
          </a:p>
        </p:txBody>
      </p:sp>
    </p:spTree>
    <p:extLst>
      <p:ext uri="{BB962C8B-B14F-4D97-AF65-F5344CB8AC3E}">
        <p14:creationId xmlns:p14="http://schemas.microsoft.com/office/powerpoint/2010/main" val="41770070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nSpc>
                <a:spcPct val="115000"/>
              </a:lnSpc>
              <a:spcBef>
                <a:spcPts val="0"/>
              </a:spcBef>
              <a:spcAft>
                <a:spcPts val="1000"/>
              </a:spcAft>
              <a:buFont typeface="+mj-lt"/>
              <a:buNone/>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B94D2BAB-EF1D-46D6-9BF1-CAE3E3E806ED}" type="slidenum">
              <a:rPr lang="en-US" smtClean="0"/>
              <a:t>15</a:t>
            </a:fld>
            <a:endParaRPr lang="en-US"/>
          </a:p>
        </p:txBody>
      </p:sp>
    </p:spTree>
    <p:extLst>
      <p:ext uri="{BB962C8B-B14F-4D97-AF65-F5344CB8AC3E}">
        <p14:creationId xmlns:p14="http://schemas.microsoft.com/office/powerpoint/2010/main" val="391280961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nSpc>
                <a:spcPct val="115000"/>
              </a:lnSpc>
              <a:spcBef>
                <a:spcPts val="0"/>
              </a:spcBef>
              <a:spcAft>
                <a:spcPts val="1000"/>
              </a:spcAft>
              <a:buFont typeface="+mj-lt"/>
              <a:buNone/>
            </a:pPr>
            <a:r>
              <a:rPr lang="en-US" sz="1200" dirty="0">
                <a:effectLst/>
                <a:latin typeface="Calibri" panose="020F0502020204030204" pitchFamily="34" charset="0"/>
                <a:ea typeface="Calibri" panose="020F0502020204030204" pitchFamily="34" charset="0"/>
                <a:cs typeface="Times New Roman" panose="02020603050405020304" pitchFamily="18" charset="0"/>
              </a:rPr>
              <a:t>A BICOLOR pattern is like the name says – the standards will be one color and the falls will be another</a:t>
            </a:r>
          </a:p>
        </p:txBody>
      </p:sp>
      <p:sp>
        <p:nvSpPr>
          <p:cNvPr id="4" name="Slide Number Placeholder 3"/>
          <p:cNvSpPr>
            <a:spLocks noGrp="1"/>
          </p:cNvSpPr>
          <p:nvPr>
            <p:ph type="sldNum" sz="quarter" idx="5"/>
          </p:nvPr>
        </p:nvSpPr>
        <p:spPr/>
        <p:txBody>
          <a:bodyPr/>
          <a:lstStyle/>
          <a:p>
            <a:fld id="{B94D2BAB-EF1D-46D6-9BF1-CAE3E3E806ED}" type="slidenum">
              <a:rPr lang="en-US" smtClean="0"/>
              <a:t>16</a:t>
            </a:fld>
            <a:endParaRPr lang="en-US"/>
          </a:p>
        </p:txBody>
      </p:sp>
    </p:spTree>
    <p:extLst>
      <p:ext uri="{BB962C8B-B14F-4D97-AF65-F5344CB8AC3E}">
        <p14:creationId xmlns:p14="http://schemas.microsoft.com/office/powerpoint/2010/main" val="30408247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94D2BAB-EF1D-46D6-9BF1-CAE3E3E806ED}" type="slidenum">
              <a:rPr lang="en-US" smtClean="0"/>
              <a:t>17</a:t>
            </a:fld>
            <a:endParaRPr lang="en-US"/>
          </a:p>
        </p:txBody>
      </p:sp>
    </p:spTree>
    <p:extLst>
      <p:ext uri="{BB962C8B-B14F-4D97-AF65-F5344CB8AC3E}">
        <p14:creationId xmlns:p14="http://schemas.microsoft.com/office/powerpoint/2010/main" val="29193968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ea typeface="Calibri" panose="020F0502020204030204" pitchFamily="34" charset="0"/>
                <a:cs typeface="Times New Roman" panose="02020603050405020304" pitchFamily="18" charset="0"/>
              </a:rPr>
              <a:t>There are 2 refinements to The Bicolor class.  The first is the Amoena, which is a Bicolor, but the Standards will be WHITE.  There are also reverse </a:t>
            </a:r>
            <a:r>
              <a:rPr lang="en-US" sz="1200" dirty="0" err="1">
                <a:effectLst/>
                <a:latin typeface="Calibri" panose="020F0502020204030204" pitchFamily="34" charset="0"/>
                <a:ea typeface="Calibri" panose="020F0502020204030204" pitchFamily="34" charset="0"/>
                <a:cs typeface="Times New Roman" panose="02020603050405020304" pitchFamily="18" charset="0"/>
              </a:rPr>
              <a:t>Amoenas</a:t>
            </a:r>
            <a:r>
              <a:rPr lang="en-US" sz="1200" dirty="0">
                <a:effectLst/>
                <a:latin typeface="Calibri" panose="020F0502020204030204" pitchFamily="34" charset="0"/>
                <a:ea typeface="Calibri" panose="020F0502020204030204" pitchFamily="34" charset="0"/>
                <a:cs typeface="Times New Roman" panose="02020603050405020304" pitchFamily="18" charset="0"/>
              </a:rPr>
              <a:t> which will have white falls with darker standards</a:t>
            </a:r>
          </a:p>
        </p:txBody>
      </p:sp>
      <p:sp>
        <p:nvSpPr>
          <p:cNvPr id="4" name="Slide Number Placeholder 3"/>
          <p:cNvSpPr>
            <a:spLocks noGrp="1"/>
          </p:cNvSpPr>
          <p:nvPr>
            <p:ph type="sldNum" sz="quarter" idx="5"/>
          </p:nvPr>
        </p:nvSpPr>
        <p:spPr/>
        <p:txBody>
          <a:bodyPr/>
          <a:lstStyle/>
          <a:p>
            <a:fld id="{B94D2BAB-EF1D-46D6-9BF1-CAE3E3E806ED}" type="slidenum">
              <a:rPr lang="en-US" smtClean="0"/>
              <a:t>18</a:t>
            </a:fld>
            <a:endParaRPr lang="en-US"/>
          </a:p>
        </p:txBody>
      </p:sp>
    </p:spTree>
    <p:extLst>
      <p:ext uri="{BB962C8B-B14F-4D97-AF65-F5344CB8AC3E}">
        <p14:creationId xmlns:p14="http://schemas.microsoft.com/office/powerpoint/2010/main" val="39984692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94D2BAB-EF1D-46D6-9BF1-CAE3E3E806ED}" type="slidenum">
              <a:rPr lang="en-US" smtClean="0"/>
              <a:t>19</a:t>
            </a:fld>
            <a:endParaRPr lang="en-US"/>
          </a:p>
        </p:txBody>
      </p:sp>
    </p:spTree>
    <p:extLst>
      <p:ext uri="{BB962C8B-B14F-4D97-AF65-F5344CB8AC3E}">
        <p14:creationId xmlns:p14="http://schemas.microsoft.com/office/powerpoint/2010/main" val="32475658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nSpc>
                <a:spcPct val="115000"/>
              </a:lnSpc>
              <a:spcBef>
                <a:spcPts val="0"/>
              </a:spcBef>
              <a:spcAft>
                <a:spcPts val="0"/>
              </a:spcAft>
              <a:buFont typeface="+mj-lt"/>
              <a:buNone/>
            </a:pPr>
            <a:r>
              <a:rPr lang="en-US" sz="1800" dirty="0">
                <a:effectLst/>
                <a:latin typeface="Calibri" panose="020F0502020204030204" pitchFamily="34" charset="0"/>
                <a:ea typeface="Calibri" panose="020F0502020204030204" pitchFamily="34" charset="0"/>
                <a:cs typeface="Times New Roman" panose="02020603050405020304" pitchFamily="18" charset="0"/>
              </a:rPr>
              <a:t>How many of you are members of clubs who give special awards for COLOR PATTERNS?   Cleburne and Waco do.  How many of you have won blue ribbons at a show?</a:t>
            </a:r>
          </a:p>
          <a:p>
            <a:pPr marL="0" marR="0" lvl="0" indent="0">
              <a:lnSpc>
                <a:spcPct val="115000"/>
              </a:lnSpc>
              <a:spcBef>
                <a:spcPts val="0"/>
              </a:spcBef>
              <a:spcAft>
                <a:spcPts val="0"/>
              </a:spcAft>
              <a:buFont typeface="+mj-lt"/>
              <a:buNone/>
            </a:pPr>
            <a:r>
              <a:rPr lang="en-US" sz="1800" dirty="0">
                <a:effectLst/>
                <a:latin typeface="Calibri" panose="020F0502020204030204" pitchFamily="34" charset="0"/>
                <a:ea typeface="Calibri" panose="020F0502020204030204" pitchFamily="34" charset="0"/>
                <a:cs typeface="Times New Roman" panose="02020603050405020304" pitchFamily="18" charset="0"/>
              </a:rPr>
              <a:t>How many of you have won a Purple Rosette?</a:t>
            </a:r>
          </a:p>
          <a:p>
            <a:pPr marL="0" marR="0" lvl="0" indent="0">
              <a:lnSpc>
                <a:spcPct val="115000"/>
              </a:lnSpc>
              <a:spcBef>
                <a:spcPts val="0"/>
              </a:spcBef>
              <a:spcAft>
                <a:spcPts val="0"/>
              </a:spcAft>
              <a:buFont typeface="+mj-lt"/>
              <a:buNone/>
            </a:pPr>
            <a:r>
              <a:rPr lang="en-US" sz="1800" dirty="0">
                <a:effectLst/>
                <a:latin typeface="Calibri" panose="020F0502020204030204" pitchFamily="34" charset="0"/>
                <a:ea typeface="Calibri" panose="020F0502020204030204" pitchFamily="34" charset="0"/>
                <a:cs typeface="Times New Roman" panose="02020603050405020304" pitchFamily="18" charset="0"/>
              </a:rPr>
              <a:t>Didn’t that get you really excited and eager to enter the next show?</a:t>
            </a:r>
          </a:p>
          <a:p>
            <a:pPr marL="0" marR="0" lvl="0" indent="0">
              <a:lnSpc>
                <a:spcPct val="115000"/>
              </a:lnSpc>
              <a:spcBef>
                <a:spcPts val="0"/>
              </a:spcBef>
              <a:spcAft>
                <a:spcPts val="0"/>
              </a:spcAft>
              <a:buFont typeface="+mj-lt"/>
              <a:buNone/>
            </a:pPr>
            <a:r>
              <a:rPr lang="en-US" sz="1800" dirty="0">
                <a:effectLst/>
                <a:latin typeface="Calibri" panose="020F0502020204030204" pitchFamily="34" charset="0"/>
                <a:ea typeface="Calibri" panose="020F0502020204030204" pitchFamily="34" charset="0"/>
                <a:cs typeface="Times New Roman" panose="02020603050405020304" pitchFamily="18" charset="0"/>
              </a:rPr>
              <a:t>We like to give out a lot of awards to encourage more members to enter irises in our shows.</a:t>
            </a:r>
          </a:p>
          <a:p>
            <a:pPr marL="0" marR="0" lvl="0" indent="0">
              <a:lnSpc>
                <a:spcPct val="115000"/>
              </a:lnSpc>
              <a:spcBef>
                <a:spcPts val="0"/>
              </a:spcBef>
              <a:spcAft>
                <a:spcPts val="0"/>
              </a:spcAft>
              <a:buFont typeface="+mj-lt"/>
              <a:buNone/>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different color pattern awards will be listed in the show schedule, so it is important as a judge to not only READ the show schedule ahead of time but to also know the difference between a Neglecta and a Bitone or a Bicolor and a Variegata.  </a:t>
            </a:r>
          </a:p>
        </p:txBody>
      </p:sp>
      <p:sp>
        <p:nvSpPr>
          <p:cNvPr id="4" name="Slide Number Placeholder 3"/>
          <p:cNvSpPr>
            <a:spLocks noGrp="1"/>
          </p:cNvSpPr>
          <p:nvPr>
            <p:ph type="sldNum" sz="quarter" idx="5"/>
          </p:nvPr>
        </p:nvSpPr>
        <p:spPr/>
        <p:txBody>
          <a:bodyPr/>
          <a:lstStyle/>
          <a:p>
            <a:fld id="{B94D2BAB-EF1D-46D6-9BF1-CAE3E3E806ED}" type="slidenum">
              <a:rPr lang="en-US" smtClean="0"/>
              <a:t>2</a:t>
            </a:fld>
            <a:endParaRPr lang="en-US"/>
          </a:p>
        </p:txBody>
      </p:sp>
    </p:spTree>
    <p:extLst>
      <p:ext uri="{BB962C8B-B14F-4D97-AF65-F5344CB8AC3E}">
        <p14:creationId xmlns:p14="http://schemas.microsoft.com/office/powerpoint/2010/main" val="21404989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ea typeface="Calibri" panose="020F0502020204030204" pitchFamily="34" charset="0"/>
                <a:cs typeface="Times New Roman" panose="02020603050405020304" pitchFamily="18" charset="0"/>
              </a:rPr>
              <a:t>The 2</a:t>
            </a:r>
            <a:r>
              <a:rPr lang="en-US" sz="1200" baseline="30000" dirty="0">
                <a:effectLst/>
                <a:latin typeface="Calibri" panose="020F0502020204030204" pitchFamily="34" charset="0"/>
                <a:ea typeface="Calibri" panose="020F0502020204030204" pitchFamily="34" charset="0"/>
                <a:cs typeface="Times New Roman" panose="02020603050405020304" pitchFamily="18" charset="0"/>
              </a:rPr>
              <a:t>nd</a:t>
            </a:r>
            <a:r>
              <a:rPr lang="en-US" sz="1200" dirty="0">
                <a:effectLst/>
                <a:latin typeface="Calibri" panose="020F0502020204030204" pitchFamily="34" charset="0"/>
                <a:ea typeface="Calibri" panose="020F0502020204030204" pitchFamily="34" charset="0"/>
                <a:cs typeface="Times New Roman" panose="02020603050405020304" pitchFamily="18" charset="0"/>
              </a:rPr>
              <a:t> refinement to the </a:t>
            </a:r>
            <a:r>
              <a:rPr lang="en-US" sz="1200" dirty="0" err="1">
                <a:effectLst/>
                <a:latin typeface="Calibri" panose="020F0502020204030204" pitchFamily="34" charset="0"/>
                <a:ea typeface="Calibri" panose="020F0502020204030204" pitchFamily="34" charset="0"/>
                <a:cs typeface="Times New Roman" panose="02020603050405020304" pitchFamily="18" charset="0"/>
              </a:rPr>
              <a:t>BiColors</a:t>
            </a:r>
            <a:r>
              <a:rPr lang="en-US" sz="1200" dirty="0">
                <a:effectLst/>
                <a:latin typeface="Calibri" panose="020F0502020204030204" pitchFamily="34" charset="0"/>
                <a:ea typeface="Calibri" panose="020F0502020204030204" pitchFamily="34" charset="0"/>
                <a:cs typeface="Times New Roman" panose="02020603050405020304" pitchFamily="18" charset="0"/>
              </a:rPr>
              <a:t> are the VARIEGATAS, which will have cream to yellow standards and darker falls, usually red, purple or brown-toned.</a:t>
            </a:r>
          </a:p>
          <a:p>
            <a:endParaRPr lang="en-US" dirty="0"/>
          </a:p>
        </p:txBody>
      </p:sp>
      <p:sp>
        <p:nvSpPr>
          <p:cNvPr id="4" name="Slide Number Placeholder 3"/>
          <p:cNvSpPr>
            <a:spLocks noGrp="1"/>
          </p:cNvSpPr>
          <p:nvPr>
            <p:ph type="sldNum" sz="quarter" idx="5"/>
          </p:nvPr>
        </p:nvSpPr>
        <p:spPr/>
        <p:txBody>
          <a:bodyPr/>
          <a:lstStyle/>
          <a:p>
            <a:fld id="{B94D2BAB-EF1D-46D6-9BF1-CAE3E3E806ED}" type="slidenum">
              <a:rPr lang="en-US" smtClean="0"/>
              <a:t>20</a:t>
            </a:fld>
            <a:endParaRPr lang="en-US"/>
          </a:p>
        </p:txBody>
      </p:sp>
    </p:spTree>
    <p:extLst>
      <p:ext uri="{BB962C8B-B14F-4D97-AF65-F5344CB8AC3E}">
        <p14:creationId xmlns:p14="http://schemas.microsoft.com/office/powerpoint/2010/main" val="133730777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t>
            </a:r>
          </a:p>
          <a:p>
            <a:endParaRPr lang="en-US" dirty="0"/>
          </a:p>
        </p:txBody>
      </p:sp>
      <p:sp>
        <p:nvSpPr>
          <p:cNvPr id="4" name="Slide Number Placeholder 3"/>
          <p:cNvSpPr>
            <a:spLocks noGrp="1"/>
          </p:cNvSpPr>
          <p:nvPr>
            <p:ph type="sldNum" sz="quarter" idx="5"/>
          </p:nvPr>
        </p:nvSpPr>
        <p:spPr/>
        <p:txBody>
          <a:bodyPr/>
          <a:lstStyle/>
          <a:p>
            <a:fld id="{B94D2BAB-EF1D-46D6-9BF1-CAE3E3E806ED}" type="slidenum">
              <a:rPr lang="en-US" smtClean="0"/>
              <a:t>21</a:t>
            </a:fld>
            <a:endParaRPr lang="en-US"/>
          </a:p>
        </p:txBody>
      </p:sp>
    </p:spTree>
    <p:extLst>
      <p:ext uri="{BB962C8B-B14F-4D97-AF65-F5344CB8AC3E}">
        <p14:creationId xmlns:p14="http://schemas.microsoft.com/office/powerpoint/2010/main" val="42010946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nSpc>
                <a:spcPct val="115000"/>
              </a:lnSpc>
              <a:spcBef>
                <a:spcPts val="0"/>
              </a:spcBef>
              <a:spcAft>
                <a:spcPts val="1000"/>
              </a:spcAft>
              <a:buFont typeface="+mj-lt"/>
              <a:buNone/>
            </a:pPr>
            <a:r>
              <a:rPr lang="en-US" sz="1800" dirty="0">
                <a:effectLst/>
                <a:latin typeface="Calibri" panose="020F0502020204030204" pitchFamily="34" charset="0"/>
                <a:ea typeface="Calibri" panose="020F0502020204030204" pitchFamily="34" charset="0"/>
                <a:cs typeface="Times New Roman" panose="02020603050405020304" pitchFamily="18" charset="0"/>
              </a:rPr>
              <a:t>As a judge, you should grow as many types and colors of irises as possible – </a:t>
            </a:r>
          </a:p>
        </p:txBody>
      </p:sp>
      <p:sp>
        <p:nvSpPr>
          <p:cNvPr id="4" name="Slide Number Placeholder 3"/>
          <p:cNvSpPr>
            <a:spLocks noGrp="1"/>
          </p:cNvSpPr>
          <p:nvPr>
            <p:ph type="sldNum" sz="quarter" idx="5"/>
          </p:nvPr>
        </p:nvSpPr>
        <p:spPr/>
        <p:txBody>
          <a:bodyPr/>
          <a:lstStyle/>
          <a:p>
            <a:fld id="{B94D2BAB-EF1D-46D6-9BF1-CAE3E3E806ED}" type="slidenum">
              <a:rPr lang="en-US" smtClean="0"/>
              <a:t>22</a:t>
            </a:fld>
            <a:endParaRPr lang="en-US"/>
          </a:p>
        </p:txBody>
      </p:sp>
    </p:spTree>
    <p:extLst>
      <p:ext uri="{BB962C8B-B14F-4D97-AF65-F5344CB8AC3E}">
        <p14:creationId xmlns:p14="http://schemas.microsoft.com/office/powerpoint/2010/main" val="191537855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nSpc>
                <a:spcPct val="115000"/>
              </a:lnSpc>
              <a:spcBef>
                <a:spcPts val="0"/>
              </a:spcBef>
              <a:spcAft>
                <a:spcPts val="1000"/>
              </a:spcAft>
              <a:buFont typeface="+mj-lt"/>
              <a:buNone/>
            </a:pPr>
            <a:r>
              <a:rPr lang="en-US" sz="1800" dirty="0">
                <a:effectLst/>
                <a:latin typeface="Calibri" panose="020F0502020204030204" pitchFamily="34" charset="0"/>
                <a:ea typeface="Calibri" panose="020F0502020204030204" pitchFamily="34" charset="0"/>
                <a:cs typeface="Times New Roman" panose="02020603050405020304" pitchFamily="18" charset="0"/>
              </a:rPr>
              <a:t>Moving on to The BLENDS, these will have 2 or more colors blended on the same flower part – falls or standards </a:t>
            </a:r>
          </a:p>
        </p:txBody>
      </p:sp>
      <p:sp>
        <p:nvSpPr>
          <p:cNvPr id="4" name="Slide Number Placeholder 3"/>
          <p:cNvSpPr>
            <a:spLocks noGrp="1"/>
          </p:cNvSpPr>
          <p:nvPr>
            <p:ph type="sldNum" sz="quarter" idx="5"/>
          </p:nvPr>
        </p:nvSpPr>
        <p:spPr/>
        <p:txBody>
          <a:bodyPr/>
          <a:lstStyle/>
          <a:p>
            <a:fld id="{B94D2BAB-EF1D-46D6-9BF1-CAE3E3E806ED}" type="slidenum">
              <a:rPr lang="en-US" smtClean="0"/>
              <a:t>23</a:t>
            </a:fld>
            <a:endParaRPr lang="en-US"/>
          </a:p>
        </p:txBody>
      </p:sp>
    </p:spTree>
    <p:extLst>
      <p:ext uri="{BB962C8B-B14F-4D97-AF65-F5344CB8AC3E}">
        <p14:creationId xmlns:p14="http://schemas.microsoft.com/office/powerpoint/2010/main" val="417439923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nSpc>
                <a:spcPct val="115000"/>
              </a:lnSpc>
              <a:spcBef>
                <a:spcPts val="0"/>
              </a:spcBef>
              <a:spcAft>
                <a:spcPts val="1000"/>
              </a:spcAft>
              <a:buFont typeface="+mj-lt"/>
              <a:buNone/>
            </a:pPr>
            <a:r>
              <a:rPr lang="en-US" sz="1800" dirty="0">
                <a:effectLst/>
                <a:latin typeface="Calibri" panose="020F0502020204030204" pitchFamily="34" charset="0"/>
                <a:ea typeface="Calibri" panose="020F0502020204030204" pitchFamily="34" charset="0"/>
                <a:cs typeface="Times New Roman" panose="02020603050405020304" pitchFamily="18" charset="0"/>
              </a:rPr>
              <a:t>.</a:t>
            </a:r>
          </a:p>
          <a:p>
            <a:endParaRPr lang="en-US" dirty="0"/>
          </a:p>
        </p:txBody>
      </p:sp>
      <p:sp>
        <p:nvSpPr>
          <p:cNvPr id="4" name="Slide Number Placeholder 3"/>
          <p:cNvSpPr>
            <a:spLocks noGrp="1"/>
          </p:cNvSpPr>
          <p:nvPr>
            <p:ph type="sldNum" sz="quarter" idx="5"/>
          </p:nvPr>
        </p:nvSpPr>
        <p:spPr/>
        <p:txBody>
          <a:bodyPr/>
          <a:lstStyle/>
          <a:p>
            <a:fld id="{B94D2BAB-EF1D-46D6-9BF1-CAE3E3E806ED}" type="slidenum">
              <a:rPr lang="en-US" smtClean="0"/>
              <a:t>24</a:t>
            </a:fld>
            <a:endParaRPr lang="en-US"/>
          </a:p>
        </p:txBody>
      </p:sp>
    </p:spTree>
    <p:extLst>
      <p:ext uri="{BB962C8B-B14F-4D97-AF65-F5344CB8AC3E}">
        <p14:creationId xmlns:p14="http://schemas.microsoft.com/office/powerpoint/2010/main" val="158426377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nSpc>
                <a:spcPct val="115000"/>
              </a:lnSpc>
              <a:spcBef>
                <a:spcPts val="0"/>
              </a:spcBef>
              <a:spcAft>
                <a:spcPts val="1000"/>
              </a:spcAft>
              <a:buFont typeface="+mj-lt"/>
              <a:buNone/>
            </a:pPr>
            <a:r>
              <a:rPr lang="en-US" sz="1200" dirty="0">
                <a:solidFill>
                  <a:srgbClr val="191919"/>
                </a:solidFill>
                <a:effectLst/>
                <a:latin typeface="Montserrat" panose="00000500000000000000" pitchFamily="2" charset="0"/>
                <a:ea typeface="Calibri" panose="020F0502020204030204" pitchFamily="34" charset="0"/>
                <a:cs typeface="Times New Roman" panose="02020603050405020304" pitchFamily="18" charset="0"/>
              </a:rPr>
              <a:t> </a:t>
            </a:r>
            <a:r>
              <a:rPr lang="en-US" sz="1200" dirty="0">
                <a:solidFill>
                  <a:srgbClr val="191919"/>
                </a:solidFill>
                <a:effectLst/>
                <a:latin typeface="Calibri" panose="020F0502020204030204" pitchFamily="34" charset="0"/>
                <a:ea typeface="Calibri" panose="020F0502020204030204" pitchFamily="34" charset="0"/>
                <a:cs typeface="Calibri" panose="020F0502020204030204" pitchFamily="34" charset="0"/>
              </a:rPr>
              <a:t>The LUMINATA irises come from plicata breeding and have a white or yellow ground. </a:t>
            </a:r>
            <a:r>
              <a:rPr lang="en-US" sz="1200" dirty="0">
                <a:effectLst/>
                <a:latin typeface="Calibri" panose="020F0502020204030204" pitchFamily="34" charset="0"/>
                <a:ea typeface="Calibri" panose="020F0502020204030204" pitchFamily="34" charset="0"/>
                <a:cs typeface="Times New Roman" panose="02020603050405020304" pitchFamily="18" charset="0"/>
              </a:rPr>
              <a:t>They WILL have a wash of color on the falls. The hafts will have a clear, unmarked area or spot around the beards and the style arms will be white or yellow making them appear to glow from within. They will usually have a paler edge on the petals and the veining of the standards and falls have no pigment. </a:t>
            </a:r>
          </a:p>
          <a:p>
            <a:pPr marL="0" marR="0" lvl="0" indent="0">
              <a:lnSpc>
                <a:spcPct val="115000"/>
              </a:lnSpc>
              <a:spcBef>
                <a:spcPts val="0"/>
              </a:spcBef>
              <a:spcAft>
                <a:spcPts val="1000"/>
              </a:spcAft>
              <a:buFont typeface="+mj-lt"/>
              <a:buNone/>
            </a:pPr>
            <a:r>
              <a:rPr lang="en-US" sz="1200" dirty="0">
                <a:effectLst/>
                <a:latin typeface="Calibri" panose="020F0502020204030204" pitchFamily="34" charset="0"/>
                <a:ea typeface="Calibri" panose="020F0502020204030204" pitchFamily="34" charset="0"/>
                <a:cs typeface="Times New Roman" panose="02020603050405020304" pitchFamily="18" charset="0"/>
              </a:rPr>
              <a:t>The </a:t>
            </a:r>
            <a:r>
              <a:rPr lang="en-US" sz="1200" dirty="0" err="1">
                <a:effectLst/>
                <a:latin typeface="Calibri" panose="020F0502020204030204" pitchFamily="34" charset="0"/>
                <a:ea typeface="Calibri" panose="020F0502020204030204" pitchFamily="34" charset="0"/>
                <a:cs typeface="Times New Roman" panose="02020603050405020304" pitchFamily="18" charset="0"/>
              </a:rPr>
              <a:t>Luminata</a:t>
            </a:r>
            <a:r>
              <a:rPr lang="en-US" sz="1200" dirty="0">
                <a:effectLst/>
                <a:latin typeface="Calibri" panose="020F0502020204030204" pitchFamily="34" charset="0"/>
                <a:ea typeface="Calibri" panose="020F0502020204030204" pitchFamily="34" charset="0"/>
                <a:cs typeface="Times New Roman" panose="02020603050405020304" pitchFamily="18" charset="0"/>
              </a:rPr>
              <a:t> pattern was around in the 1940s and was called by a variety of names including fancy, fancy plicata, and </a:t>
            </a:r>
            <a:r>
              <a:rPr lang="en-US" sz="1200" dirty="0" err="1">
                <a:effectLst/>
                <a:latin typeface="Calibri" panose="020F0502020204030204" pitchFamily="34" charset="0"/>
                <a:ea typeface="Calibri" panose="020F0502020204030204" pitchFamily="34" charset="0"/>
                <a:cs typeface="Times New Roman" panose="02020603050405020304" pitchFamily="18" charset="0"/>
              </a:rPr>
              <a:t>weirdie</a:t>
            </a:r>
            <a:r>
              <a:rPr lang="en-US" sz="1200" dirty="0">
                <a:effectLst/>
                <a:latin typeface="Calibri" panose="020F0502020204030204" pitchFamily="34" charset="0"/>
                <a:ea typeface="Calibri" panose="020F0502020204030204" pitchFamily="34" charset="0"/>
                <a:cs typeface="Times New Roman" panose="02020603050405020304" pitchFamily="18" charset="0"/>
              </a:rPr>
              <a:t> among others.  </a:t>
            </a:r>
          </a:p>
          <a:p>
            <a:pPr marL="0" marR="0" lvl="0" indent="0">
              <a:lnSpc>
                <a:spcPct val="115000"/>
              </a:lnSpc>
              <a:spcBef>
                <a:spcPts val="0"/>
              </a:spcBef>
              <a:spcAft>
                <a:spcPts val="1000"/>
              </a:spcAft>
              <a:buFont typeface="+mj-lt"/>
              <a:buNone/>
            </a:pPr>
            <a:r>
              <a:rPr lang="en-US" sz="1200" dirty="0" err="1">
                <a:effectLst/>
                <a:latin typeface="Calibri" panose="020F0502020204030204" pitchFamily="34" charset="0"/>
                <a:ea typeface="Calibri" panose="020F0502020204030204" pitchFamily="34" charset="0"/>
                <a:cs typeface="Times New Roman" panose="02020603050405020304" pitchFamily="18" charset="0"/>
              </a:rPr>
              <a:t>Luminata</a:t>
            </a:r>
            <a:r>
              <a:rPr lang="en-US" sz="1200" dirty="0">
                <a:effectLst/>
                <a:latin typeface="Calibri" panose="020F0502020204030204" pitchFamily="34" charset="0"/>
                <a:ea typeface="Calibri" panose="020F0502020204030204" pitchFamily="34" charset="0"/>
                <a:cs typeface="Times New Roman" panose="02020603050405020304" pitchFamily="18" charset="0"/>
              </a:rPr>
              <a:t> became the official term after a Genetic Study by the Median Iris Society, titled </a:t>
            </a:r>
            <a:r>
              <a:rPr lang="en-US" sz="1200" b="1" i="1" dirty="0" err="1">
                <a:effectLst/>
                <a:latin typeface="Calibri" panose="020F0502020204030204" pitchFamily="34" charset="0"/>
                <a:ea typeface="Calibri" panose="020F0502020204030204" pitchFamily="34" charset="0"/>
                <a:cs typeface="Times New Roman" panose="02020603050405020304" pitchFamily="18" charset="0"/>
              </a:rPr>
              <a:t>Luminata</a:t>
            </a:r>
            <a:r>
              <a:rPr lang="en-US" sz="1200" b="1" i="1" dirty="0">
                <a:effectLst/>
                <a:latin typeface="Calibri" panose="020F0502020204030204" pitchFamily="34" charset="0"/>
                <a:ea typeface="Calibri" panose="020F0502020204030204" pitchFamily="34" charset="0"/>
                <a:cs typeface="Times New Roman" panose="02020603050405020304" pitchFamily="18" charset="0"/>
              </a:rPr>
              <a:t> – Fancy in the All Together</a:t>
            </a:r>
            <a:r>
              <a:rPr lang="en-US" sz="1200" dirty="0">
                <a:effectLst/>
                <a:latin typeface="Calibri" panose="020F0502020204030204" pitchFamily="34" charset="0"/>
                <a:ea typeface="Calibri" panose="020F0502020204030204" pitchFamily="34" charset="0"/>
                <a:cs typeface="Times New Roman" panose="02020603050405020304" pitchFamily="18" charset="0"/>
              </a:rPr>
              <a:t>, was published in the AIS Bulletin in April of 1972</a:t>
            </a:r>
          </a:p>
        </p:txBody>
      </p:sp>
      <p:sp>
        <p:nvSpPr>
          <p:cNvPr id="4" name="Slide Number Placeholder 3"/>
          <p:cNvSpPr>
            <a:spLocks noGrp="1"/>
          </p:cNvSpPr>
          <p:nvPr>
            <p:ph type="sldNum" sz="quarter" idx="5"/>
          </p:nvPr>
        </p:nvSpPr>
        <p:spPr/>
        <p:txBody>
          <a:bodyPr/>
          <a:lstStyle/>
          <a:p>
            <a:fld id="{B94D2BAB-EF1D-46D6-9BF1-CAE3E3E806ED}" type="slidenum">
              <a:rPr lang="en-US" smtClean="0"/>
              <a:t>25</a:t>
            </a:fld>
            <a:endParaRPr lang="en-US"/>
          </a:p>
        </p:txBody>
      </p:sp>
    </p:spTree>
    <p:extLst>
      <p:ext uri="{BB962C8B-B14F-4D97-AF65-F5344CB8AC3E}">
        <p14:creationId xmlns:p14="http://schemas.microsoft.com/office/powerpoint/2010/main" val="147099727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15000"/>
              </a:lnSpc>
              <a:spcBef>
                <a:spcPts val="0"/>
              </a:spcBef>
              <a:spcAft>
                <a:spcPts val="1000"/>
              </a:spcAft>
              <a:buFont typeface="+mj-lt"/>
              <a:buAutoNum type="arabicPeriod"/>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B94D2BAB-EF1D-46D6-9BF1-CAE3E3E806ED}" type="slidenum">
              <a:rPr lang="en-US" smtClean="0"/>
              <a:t>26</a:t>
            </a:fld>
            <a:endParaRPr lang="en-US"/>
          </a:p>
        </p:txBody>
      </p:sp>
    </p:spTree>
    <p:extLst>
      <p:ext uri="{BB962C8B-B14F-4D97-AF65-F5344CB8AC3E}">
        <p14:creationId xmlns:p14="http://schemas.microsoft.com/office/powerpoint/2010/main" val="120795093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15000"/>
              </a:lnSpc>
              <a:spcBef>
                <a:spcPts val="0"/>
              </a:spcBef>
              <a:spcAft>
                <a:spcPts val="1000"/>
              </a:spcAft>
              <a:buFont typeface="+mj-lt"/>
              <a:buAutoNum type="arabicPeriod"/>
            </a:pPr>
            <a:r>
              <a:rPr lang="en-US" sz="1800" dirty="0">
                <a:effectLst/>
                <a:latin typeface="Calibri" panose="020F0502020204030204" pitchFamily="34" charset="0"/>
                <a:ea typeface="Calibri" panose="020F0502020204030204" pitchFamily="34" charset="0"/>
                <a:cs typeface="Times New Roman" panose="02020603050405020304" pitchFamily="18" charset="0"/>
              </a:rPr>
              <a:t>If in doubt, look up the hybridizer’s description.  </a:t>
            </a:r>
          </a:p>
        </p:txBody>
      </p:sp>
      <p:sp>
        <p:nvSpPr>
          <p:cNvPr id="4" name="Slide Number Placeholder 3"/>
          <p:cNvSpPr>
            <a:spLocks noGrp="1"/>
          </p:cNvSpPr>
          <p:nvPr>
            <p:ph type="sldNum" sz="quarter" idx="5"/>
          </p:nvPr>
        </p:nvSpPr>
        <p:spPr/>
        <p:txBody>
          <a:bodyPr/>
          <a:lstStyle/>
          <a:p>
            <a:fld id="{B94D2BAB-EF1D-46D6-9BF1-CAE3E3E806ED}" type="slidenum">
              <a:rPr lang="en-US" smtClean="0"/>
              <a:t>27</a:t>
            </a:fld>
            <a:endParaRPr lang="en-US"/>
          </a:p>
        </p:txBody>
      </p:sp>
    </p:spTree>
    <p:extLst>
      <p:ext uri="{BB962C8B-B14F-4D97-AF65-F5344CB8AC3E}">
        <p14:creationId xmlns:p14="http://schemas.microsoft.com/office/powerpoint/2010/main" val="187769628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nSpc>
                <a:spcPct val="115000"/>
              </a:lnSpc>
              <a:spcBef>
                <a:spcPts val="0"/>
              </a:spcBef>
              <a:spcAft>
                <a:spcPts val="1000"/>
              </a:spcAft>
              <a:buFont typeface="+mj-lt"/>
              <a:buNone/>
            </a:pPr>
            <a:r>
              <a:rPr lang="en-US" sz="1800" dirty="0" err="1">
                <a:effectLst/>
                <a:latin typeface="Calibri" panose="020F0502020204030204" pitchFamily="34" charset="0"/>
                <a:ea typeface="Calibri" panose="020F0502020204030204" pitchFamily="34" charset="0"/>
                <a:cs typeface="Times New Roman" panose="02020603050405020304" pitchFamily="18" charset="0"/>
              </a:rPr>
              <a:t>Glaciatas</a:t>
            </a:r>
            <a:r>
              <a:rPr lang="en-US" sz="1800" dirty="0">
                <a:effectLst/>
                <a:latin typeface="Calibri" panose="020F0502020204030204" pitchFamily="34" charset="0"/>
                <a:ea typeface="Calibri" panose="020F0502020204030204" pitchFamily="34" charset="0"/>
                <a:cs typeface="Times New Roman" panose="02020603050405020304" pitchFamily="18" charset="0"/>
              </a:rPr>
              <a:t> will have no dark anthocyanin (blue-violet) pigments.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Glaciatas</a:t>
            </a:r>
            <a:r>
              <a:rPr lang="en-US" sz="1800" dirty="0">
                <a:effectLst/>
                <a:latin typeface="Calibri" panose="020F0502020204030204" pitchFamily="34" charset="0"/>
                <a:ea typeface="Calibri" panose="020F0502020204030204" pitchFamily="34" charset="0"/>
                <a:cs typeface="Times New Roman" panose="02020603050405020304" pitchFamily="18" charset="0"/>
              </a:rPr>
              <a:t> will usually be yellow, cream, pink, orange or white</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B94D2BAB-EF1D-46D6-9BF1-CAE3E3E806ED}" type="slidenum">
              <a:rPr lang="en-US" smtClean="0"/>
              <a:t>28</a:t>
            </a:fld>
            <a:endParaRPr lang="en-US"/>
          </a:p>
        </p:txBody>
      </p:sp>
    </p:spTree>
    <p:extLst>
      <p:ext uri="{BB962C8B-B14F-4D97-AF65-F5344CB8AC3E}">
        <p14:creationId xmlns:p14="http://schemas.microsoft.com/office/powerpoint/2010/main" val="5791552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94D2BAB-EF1D-46D6-9BF1-CAE3E3E806ED}" type="slidenum">
              <a:rPr lang="en-US" smtClean="0"/>
              <a:t>29</a:t>
            </a:fld>
            <a:endParaRPr lang="en-US"/>
          </a:p>
        </p:txBody>
      </p:sp>
    </p:spTree>
    <p:extLst>
      <p:ext uri="{BB962C8B-B14F-4D97-AF65-F5344CB8AC3E}">
        <p14:creationId xmlns:p14="http://schemas.microsoft.com/office/powerpoint/2010/main" val="6679202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nSpc>
                <a:spcPct val="115000"/>
              </a:lnSpc>
              <a:spcBef>
                <a:spcPts val="0"/>
              </a:spcBef>
              <a:spcAft>
                <a:spcPts val="1000"/>
              </a:spcAft>
              <a:buFont typeface="+mj-lt"/>
              <a:buNone/>
            </a:pPr>
            <a:r>
              <a:rPr lang="en-US" sz="1800" dirty="0">
                <a:effectLst/>
                <a:latin typeface="Calibri" panose="020F0502020204030204" pitchFamily="34" charset="0"/>
                <a:ea typeface="Calibri" panose="020F0502020204030204" pitchFamily="34" charset="0"/>
                <a:cs typeface="Times New Roman" panose="02020603050405020304" pitchFamily="18" charset="0"/>
              </a:rPr>
              <a:t>Let’s start with the simplest color pattern, the self.  With a Self, the flower is the same color all over</a:t>
            </a:r>
          </a:p>
          <a:p>
            <a:endParaRPr lang="en-US" dirty="0"/>
          </a:p>
        </p:txBody>
      </p:sp>
      <p:sp>
        <p:nvSpPr>
          <p:cNvPr id="4" name="Slide Number Placeholder 3"/>
          <p:cNvSpPr>
            <a:spLocks noGrp="1"/>
          </p:cNvSpPr>
          <p:nvPr>
            <p:ph type="sldNum" sz="quarter" idx="5"/>
          </p:nvPr>
        </p:nvSpPr>
        <p:spPr/>
        <p:txBody>
          <a:bodyPr/>
          <a:lstStyle/>
          <a:p>
            <a:fld id="{B94D2BAB-EF1D-46D6-9BF1-CAE3E3E806ED}" type="slidenum">
              <a:rPr lang="en-US" smtClean="0"/>
              <a:t>3</a:t>
            </a:fld>
            <a:endParaRPr lang="en-US"/>
          </a:p>
        </p:txBody>
      </p:sp>
    </p:spTree>
    <p:extLst>
      <p:ext uri="{BB962C8B-B14F-4D97-AF65-F5344CB8AC3E}">
        <p14:creationId xmlns:p14="http://schemas.microsoft.com/office/powerpoint/2010/main" val="211248093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nSpc>
                <a:spcPct val="115000"/>
              </a:lnSpc>
              <a:spcBef>
                <a:spcPts val="0"/>
              </a:spcBef>
              <a:spcAft>
                <a:spcPts val="1000"/>
              </a:spcAft>
              <a:buFont typeface="+mj-lt"/>
              <a:buNone/>
            </a:pPr>
            <a:r>
              <a:rPr lang="en-US" sz="1800" dirty="0">
                <a:effectLst/>
                <a:latin typeface="Calibri" panose="020F0502020204030204" pitchFamily="34" charset="0"/>
                <a:ea typeface="Calibri" panose="020F0502020204030204" pitchFamily="34" charset="0"/>
                <a:cs typeface="Times New Roman" panose="02020603050405020304" pitchFamily="18" charset="0"/>
              </a:rPr>
              <a:t>Again, if in doubt, look up the description for a clue.</a:t>
            </a:r>
          </a:p>
        </p:txBody>
      </p:sp>
      <p:sp>
        <p:nvSpPr>
          <p:cNvPr id="4" name="Slide Number Placeholder 3"/>
          <p:cNvSpPr>
            <a:spLocks noGrp="1"/>
          </p:cNvSpPr>
          <p:nvPr>
            <p:ph type="sldNum" sz="quarter" idx="5"/>
          </p:nvPr>
        </p:nvSpPr>
        <p:spPr/>
        <p:txBody>
          <a:bodyPr/>
          <a:lstStyle/>
          <a:p>
            <a:fld id="{B94D2BAB-EF1D-46D6-9BF1-CAE3E3E806ED}" type="slidenum">
              <a:rPr lang="en-US" smtClean="0"/>
              <a:t>30</a:t>
            </a:fld>
            <a:endParaRPr lang="en-US"/>
          </a:p>
        </p:txBody>
      </p:sp>
    </p:spTree>
    <p:extLst>
      <p:ext uri="{BB962C8B-B14F-4D97-AF65-F5344CB8AC3E}">
        <p14:creationId xmlns:p14="http://schemas.microsoft.com/office/powerpoint/2010/main" val="218666575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nSpc>
                <a:spcPct val="115000"/>
              </a:lnSpc>
              <a:spcBef>
                <a:spcPts val="0"/>
              </a:spcBef>
              <a:spcAft>
                <a:spcPts val="1000"/>
              </a:spcAft>
              <a:buFont typeface="+mj-lt"/>
              <a:buNone/>
            </a:pPr>
            <a:r>
              <a:rPr lang="en-US" sz="1800" dirty="0">
                <a:effectLst/>
                <a:latin typeface="Calibri" panose="020F0502020204030204" pitchFamily="34" charset="0"/>
                <a:ea typeface="Calibri" panose="020F0502020204030204" pitchFamily="34" charset="0"/>
                <a:cs typeface="Times New Roman" panose="02020603050405020304" pitchFamily="18" charset="0"/>
              </a:rPr>
              <a:t>As a judge, try to Incorporate as many different colors and color patterns as you can.</a:t>
            </a:r>
          </a:p>
        </p:txBody>
      </p:sp>
      <p:sp>
        <p:nvSpPr>
          <p:cNvPr id="4" name="Slide Number Placeholder 3"/>
          <p:cNvSpPr>
            <a:spLocks noGrp="1"/>
          </p:cNvSpPr>
          <p:nvPr>
            <p:ph type="sldNum" sz="quarter" idx="5"/>
          </p:nvPr>
        </p:nvSpPr>
        <p:spPr/>
        <p:txBody>
          <a:bodyPr/>
          <a:lstStyle/>
          <a:p>
            <a:fld id="{B94D2BAB-EF1D-46D6-9BF1-CAE3E3E806ED}" type="slidenum">
              <a:rPr lang="en-US" smtClean="0"/>
              <a:t>31</a:t>
            </a:fld>
            <a:endParaRPr lang="en-US"/>
          </a:p>
        </p:txBody>
      </p:sp>
    </p:spTree>
    <p:extLst>
      <p:ext uri="{BB962C8B-B14F-4D97-AF65-F5344CB8AC3E}">
        <p14:creationId xmlns:p14="http://schemas.microsoft.com/office/powerpoint/2010/main" val="77540663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nSpc>
                <a:spcPct val="115000"/>
              </a:lnSpc>
              <a:spcBef>
                <a:spcPts val="0"/>
              </a:spcBef>
              <a:spcAft>
                <a:spcPts val="1000"/>
              </a:spcAft>
              <a:buFont typeface="+mj-lt"/>
              <a:buNone/>
            </a:pPr>
            <a:r>
              <a:rPr lang="en-US" sz="1200" dirty="0">
                <a:effectLst/>
                <a:latin typeface="Calibri" panose="020F0502020204030204" pitchFamily="34" charset="0"/>
                <a:ea typeface="Calibri" panose="020F0502020204030204" pitchFamily="34" charset="0"/>
                <a:cs typeface="Times New Roman" panose="02020603050405020304" pitchFamily="18" charset="0"/>
              </a:rPr>
              <a:t>NEXT IS The BORDER pattern WHICH will have a different color around the outside edge of the petals.  This generally occurs on the falls, but sometimes on the standards as well.  This pattern will be called by many different terms such as halo, rim or band, but the correct term is Border</a:t>
            </a:r>
          </a:p>
        </p:txBody>
      </p:sp>
      <p:sp>
        <p:nvSpPr>
          <p:cNvPr id="4" name="Slide Number Placeholder 3"/>
          <p:cNvSpPr>
            <a:spLocks noGrp="1"/>
          </p:cNvSpPr>
          <p:nvPr>
            <p:ph type="sldNum" sz="quarter" idx="5"/>
          </p:nvPr>
        </p:nvSpPr>
        <p:spPr/>
        <p:txBody>
          <a:bodyPr/>
          <a:lstStyle/>
          <a:p>
            <a:fld id="{B94D2BAB-EF1D-46D6-9BF1-CAE3E3E806ED}" type="slidenum">
              <a:rPr lang="en-US" smtClean="0"/>
              <a:t>32</a:t>
            </a:fld>
            <a:endParaRPr lang="en-US"/>
          </a:p>
        </p:txBody>
      </p:sp>
    </p:spTree>
    <p:extLst>
      <p:ext uri="{BB962C8B-B14F-4D97-AF65-F5344CB8AC3E}">
        <p14:creationId xmlns:p14="http://schemas.microsoft.com/office/powerpoint/2010/main" val="376152686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nSpc>
                <a:spcPct val="115000"/>
              </a:lnSpc>
              <a:spcBef>
                <a:spcPts val="0"/>
              </a:spcBef>
              <a:spcAft>
                <a:spcPts val="1000"/>
              </a:spcAft>
              <a:buFont typeface="+mj-lt"/>
              <a:buNone/>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B94D2BAB-EF1D-46D6-9BF1-CAE3E3E806ED}" type="slidenum">
              <a:rPr lang="en-US" smtClean="0"/>
              <a:t>33</a:t>
            </a:fld>
            <a:endParaRPr lang="en-US"/>
          </a:p>
        </p:txBody>
      </p:sp>
    </p:spTree>
    <p:extLst>
      <p:ext uri="{BB962C8B-B14F-4D97-AF65-F5344CB8AC3E}">
        <p14:creationId xmlns:p14="http://schemas.microsoft.com/office/powerpoint/2010/main" val="356142502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15000"/>
              </a:lnSpc>
              <a:spcBef>
                <a:spcPts val="0"/>
              </a:spcBef>
              <a:spcAft>
                <a:spcPts val="1000"/>
              </a:spcAft>
              <a:buFont typeface="+mj-lt"/>
              <a:buAutoNum type="arabicPeriod"/>
            </a:pPr>
            <a:r>
              <a:rPr lang="en-US" sz="1800" dirty="0">
                <a:effectLst/>
                <a:latin typeface="Calibri" panose="020F0502020204030204" pitchFamily="34" charset="0"/>
                <a:ea typeface="Calibri" panose="020F0502020204030204" pitchFamily="34" charset="0"/>
                <a:cs typeface="Times New Roman" panose="02020603050405020304" pitchFamily="18" charset="0"/>
              </a:rPr>
              <a:t>As with the Bitones and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Bicolors</a:t>
            </a:r>
            <a:r>
              <a:rPr lang="en-US" sz="1800" dirty="0">
                <a:effectLst/>
                <a:latin typeface="Calibri" panose="020F0502020204030204" pitchFamily="34" charset="0"/>
                <a:ea typeface="Calibri" panose="020F0502020204030204" pitchFamily="34" charset="0"/>
                <a:cs typeface="Times New Roman" panose="02020603050405020304" pitchFamily="18" charset="0"/>
              </a:rPr>
              <a:t>, we again have a variant of a color pattern.  This one is a combination of the Amoena and Border patterns and is called the Emma Cook Pattern  It was named by Paul Cook for a cultivar he named for his wife.  It is a variation of the dominant amoena color pattern of white standards, and the falls will have anthocyanin (blue-violet) pigmentation in a distinct narrow border on the falls and no anthocyanin in the standards.  The Emma Cook pattern can have this blue-violet pigmented border much broader or grading from darker pigmentation on the edges to lighter in the center of the falls.</a:t>
            </a:r>
          </a:p>
        </p:txBody>
      </p:sp>
      <p:sp>
        <p:nvSpPr>
          <p:cNvPr id="4" name="Slide Number Placeholder 3"/>
          <p:cNvSpPr>
            <a:spLocks noGrp="1"/>
          </p:cNvSpPr>
          <p:nvPr>
            <p:ph type="sldNum" sz="quarter" idx="5"/>
          </p:nvPr>
        </p:nvSpPr>
        <p:spPr/>
        <p:txBody>
          <a:bodyPr/>
          <a:lstStyle/>
          <a:p>
            <a:fld id="{B94D2BAB-EF1D-46D6-9BF1-CAE3E3E806ED}" type="slidenum">
              <a:rPr lang="en-US" smtClean="0"/>
              <a:t>34</a:t>
            </a:fld>
            <a:endParaRPr lang="en-US"/>
          </a:p>
        </p:txBody>
      </p:sp>
    </p:spTree>
    <p:extLst>
      <p:ext uri="{BB962C8B-B14F-4D97-AF65-F5344CB8AC3E}">
        <p14:creationId xmlns:p14="http://schemas.microsoft.com/office/powerpoint/2010/main" val="53882660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B94D2BAB-EF1D-46D6-9BF1-CAE3E3E806ED}" type="slidenum">
              <a:rPr lang="en-US" smtClean="0"/>
              <a:t>35</a:t>
            </a:fld>
            <a:endParaRPr lang="en-US"/>
          </a:p>
        </p:txBody>
      </p:sp>
    </p:spTree>
    <p:extLst>
      <p:ext uri="{BB962C8B-B14F-4D97-AF65-F5344CB8AC3E}">
        <p14:creationId xmlns:p14="http://schemas.microsoft.com/office/powerpoint/2010/main" val="316216577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As I’m sure most of you know, our Region 17 RVP, Bonnie Nichols loves the different and unusual if all flowers and broken color irises with their splashes and streaks of color certainly fall into this category.  With Broken Color irises, no two flowers of the same variety will look exactly the same.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B94D2BAB-EF1D-46D6-9BF1-CAE3E3E806ED}" type="slidenum">
              <a:rPr lang="en-US" smtClean="0"/>
              <a:t>36</a:t>
            </a:fld>
            <a:endParaRPr lang="en-US"/>
          </a:p>
        </p:txBody>
      </p:sp>
    </p:spTree>
    <p:extLst>
      <p:ext uri="{BB962C8B-B14F-4D97-AF65-F5344CB8AC3E}">
        <p14:creationId xmlns:p14="http://schemas.microsoft.com/office/powerpoint/2010/main" val="217616325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nSpc>
                <a:spcPct val="115000"/>
              </a:lnSpc>
              <a:spcBef>
                <a:spcPts val="0"/>
              </a:spcBef>
              <a:spcAft>
                <a:spcPts val="1000"/>
              </a:spcAft>
              <a:buFont typeface="+mj-lt"/>
              <a:buNone/>
            </a:pPr>
            <a:r>
              <a:rPr lang="en-US" sz="1800" dirty="0">
                <a:effectLst/>
                <a:latin typeface="Calibri" panose="020F0502020204030204" pitchFamily="34" charset="0"/>
                <a:ea typeface="Calibri" panose="020F0502020204030204" pitchFamily="34" charset="0"/>
                <a:cs typeface="Times New Roman" panose="02020603050405020304" pitchFamily="18" charset="0"/>
              </a:rPr>
              <a:t>As I’m sure most of you know, our Region 17 RVP, Bonnie Nichols loves the different and unusual if all flowers and broken color irises with their splashes and streaks of color certainly fall into this category.  With Broken Color irises, no two flowers of the same variety will look exactly the same.</a:t>
            </a:r>
          </a:p>
        </p:txBody>
      </p:sp>
      <p:sp>
        <p:nvSpPr>
          <p:cNvPr id="4" name="Slide Number Placeholder 3"/>
          <p:cNvSpPr>
            <a:spLocks noGrp="1"/>
          </p:cNvSpPr>
          <p:nvPr>
            <p:ph type="sldNum" sz="quarter" idx="5"/>
          </p:nvPr>
        </p:nvSpPr>
        <p:spPr/>
        <p:txBody>
          <a:bodyPr/>
          <a:lstStyle/>
          <a:p>
            <a:fld id="{B94D2BAB-EF1D-46D6-9BF1-CAE3E3E806ED}" type="slidenum">
              <a:rPr lang="en-US" smtClean="0"/>
              <a:t>37</a:t>
            </a:fld>
            <a:endParaRPr lang="en-US"/>
          </a:p>
        </p:txBody>
      </p:sp>
    </p:spTree>
    <p:extLst>
      <p:ext uri="{BB962C8B-B14F-4D97-AF65-F5344CB8AC3E}">
        <p14:creationId xmlns:p14="http://schemas.microsoft.com/office/powerpoint/2010/main" val="5307881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94D2BAB-EF1D-46D6-9BF1-CAE3E3E806ED}" type="slidenum">
              <a:rPr lang="en-US" smtClean="0"/>
              <a:t>4</a:t>
            </a:fld>
            <a:endParaRPr lang="en-US"/>
          </a:p>
        </p:txBody>
      </p:sp>
    </p:spTree>
    <p:extLst>
      <p:ext uri="{BB962C8B-B14F-4D97-AF65-F5344CB8AC3E}">
        <p14:creationId xmlns:p14="http://schemas.microsoft.com/office/powerpoint/2010/main" val="11828522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nSpc>
                <a:spcPct val="115000"/>
              </a:lnSpc>
              <a:spcBef>
                <a:spcPts val="0"/>
              </a:spcBef>
              <a:spcAft>
                <a:spcPts val="0"/>
              </a:spcAft>
              <a:buFont typeface="+mj-lt"/>
              <a:buNone/>
            </a:pPr>
            <a:r>
              <a:rPr lang="en-US" sz="1800" dirty="0">
                <a:effectLst/>
                <a:latin typeface="Calibri" panose="020F0502020204030204" pitchFamily="34" charset="0"/>
                <a:ea typeface="Calibri" panose="020F0502020204030204" pitchFamily="34" charset="0"/>
                <a:cs typeface="Times New Roman" panose="02020603050405020304" pitchFamily="18" charset="0"/>
              </a:rPr>
              <a:t>When describing color patterns of irises, we talk about the color of the standards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CLICK</a:t>
            </a:r>
          </a:p>
          <a:p>
            <a:pPr marL="0" marR="0" lvl="0" indent="0">
              <a:lnSpc>
                <a:spcPct val="115000"/>
              </a:lnSpc>
              <a:spcBef>
                <a:spcPts val="0"/>
              </a:spcBef>
              <a:spcAft>
                <a:spcPts val="0"/>
              </a:spcAft>
              <a:buFont typeface="+mj-lt"/>
              <a:buNone/>
            </a:pPr>
            <a:r>
              <a:rPr lang="en-US" sz="1800" dirty="0">
                <a:effectLst/>
                <a:latin typeface="Calibri" panose="020F0502020204030204" pitchFamily="34" charset="0"/>
                <a:ea typeface="Calibri" panose="020F0502020204030204" pitchFamily="34" charset="0"/>
                <a:cs typeface="Times New Roman" panose="02020603050405020304" pitchFamily="18" charset="0"/>
              </a:rPr>
              <a:t>or the color of the falls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CLICK</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lvl="0" indent="0">
              <a:lnSpc>
                <a:spcPct val="115000"/>
              </a:lnSpc>
              <a:spcBef>
                <a:spcPts val="0"/>
              </a:spcBef>
              <a:spcAft>
                <a:spcPts val="0"/>
              </a:spcAft>
              <a:buFont typeface="+mj-lt"/>
              <a:buNone/>
            </a:pPr>
            <a:r>
              <a:rPr lang="en-US" sz="1800" dirty="0">
                <a:effectLst/>
                <a:latin typeface="Calibri" panose="020F0502020204030204" pitchFamily="34" charset="0"/>
                <a:ea typeface="Calibri" panose="020F0502020204030204" pitchFamily="34" charset="0"/>
                <a:cs typeface="Times New Roman" panose="02020603050405020304" pitchFamily="18" charset="0"/>
              </a:rPr>
              <a:t>and occasionally, even the color of the hafts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CLICK</a:t>
            </a:r>
            <a:r>
              <a:rPr lang="en-US" sz="1800" dirty="0">
                <a:effectLst/>
                <a:latin typeface="Calibri" panose="020F0502020204030204" pitchFamily="34" charset="0"/>
                <a:ea typeface="Calibri" panose="020F0502020204030204" pitchFamily="34" charset="0"/>
                <a:cs typeface="Times New Roman" panose="02020603050405020304" pitchFamily="18" charset="0"/>
              </a:rPr>
              <a:t> or style arms are mentioned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CLICK</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lvl="0" indent="0">
              <a:lnSpc>
                <a:spcPct val="115000"/>
              </a:lnSpc>
              <a:spcBef>
                <a:spcPts val="0"/>
              </a:spcBef>
              <a:spcAft>
                <a:spcPts val="0"/>
              </a:spcAft>
              <a:buFont typeface="+mj-lt"/>
              <a:buNone/>
            </a:pPr>
            <a:r>
              <a:rPr lang="en-US" sz="1800" dirty="0">
                <a:effectLst/>
                <a:latin typeface="Calibri" panose="020F0502020204030204" pitchFamily="34" charset="0"/>
                <a:ea typeface="Calibri" panose="020F0502020204030204" pitchFamily="34" charset="0"/>
                <a:cs typeface="Times New Roman" panose="02020603050405020304" pitchFamily="18" charset="0"/>
              </a:rPr>
              <a:t>All these colors on the iris parts determine the color pattern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CLICK</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B94D2BAB-EF1D-46D6-9BF1-CAE3E3E806ED}" type="slidenum">
              <a:rPr lang="en-US" smtClean="0"/>
              <a:t>5</a:t>
            </a:fld>
            <a:endParaRPr lang="en-US"/>
          </a:p>
        </p:txBody>
      </p:sp>
    </p:spTree>
    <p:extLst>
      <p:ext uri="{BB962C8B-B14F-4D97-AF65-F5344CB8AC3E}">
        <p14:creationId xmlns:p14="http://schemas.microsoft.com/office/powerpoint/2010/main" val="18828234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ea typeface="Calibri" panose="020F0502020204030204" pitchFamily="34" charset="0"/>
                <a:cs typeface="Times New Roman" panose="02020603050405020304" pitchFamily="18" charset="0"/>
              </a:rPr>
              <a:t>After the self-colored flowers, the next pattern we will talk about will be the </a:t>
            </a:r>
            <a:r>
              <a:rPr lang="en-US" sz="1200" dirty="0" err="1">
                <a:effectLst/>
                <a:latin typeface="Calibri" panose="020F0502020204030204" pitchFamily="34" charset="0"/>
                <a:ea typeface="Calibri" panose="020F0502020204030204" pitchFamily="34" charset="0"/>
                <a:cs typeface="Times New Roman" panose="02020603050405020304" pitchFamily="18" charset="0"/>
              </a:rPr>
              <a:t>bitone</a:t>
            </a:r>
            <a:r>
              <a:rPr lang="en-US" sz="1200" dirty="0">
                <a:effectLst/>
                <a:latin typeface="Calibri" panose="020F0502020204030204" pitchFamily="34" charset="0"/>
                <a:ea typeface="Calibri" panose="020F0502020204030204" pitchFamily="34" charset="0"/>
                <a:cs typeface="Times New Roman" panose="02020603050405020304" pitchFamily="18" charset="0"/>
              </a:rPr>
              <a:t>, which is described as a flower pattern where the standards and falls are the same basic color with different shades or tones of the same color.  The shade of the falls is usually darker than the standards.  CLICK There are also reverse </a:t>
            </a:r>
            <a:r>
              <a:rPr lang="en-US" sz="1200" dirty="0" err="1">
                <a:effectLst/>
                <a:latin typeface="Calibri" panose="020F0502020204030204" pitchFamily="34" charset="0"/>
                <a:ea typeface="Calibri" panose="020F0502020204030204" pitchFamily="34" charset="0"/>
                <a:cs typeface="Times New Roman" panose="02020603050405020304" pitchFamily="18" charset="0"/>
              </a:rPr>
              <a:t>bitones</a:t>
            </a:r>
            <a:r>
              <a:rPr lang="en-US" sz="1200" dirty="0">
                <a:effectLst/>
                <a:latin typeface="Calibri" panose="020F0502020204030204" pitchFamily="34" charset="0"/>
                <a:ea typeface="Calibri" panose="020F0502020204030204" pitchFamily="34" charset="0"/>
                <a:cs typeface="Times New Roman" panose="02020603050405020304" pitchFamily="18" charset="0"/>
              </a:rPr>
              <a:t> where the standards will be the darker shade.</a:t>
            </a:r>
          </a:p>
          <a:p>
            <a:endParaRPr lang="en-US" dirty="0"/>
          </a:p>
        </p:txBody>
      </p:sp>
      <p:sp>
        <p:nvSpPr>
          <p:cNvPr id="4" name="Slide Number Placeholder 3"/>
          <p:cNvSpPr>
            <a:spLocks noGrp="1"/>
          </p:cNvSpPr>
          <p:nvPr>
            <p:ph type="sldNum" sz="quarter" idx="5"/>
          </p:nvPr>
        </p:nvSpPr>
        <p:spPr/>
        <p:txBody>
          <a:bodyPr/>
          <a:lstStyle/>
          <a:p>
            <a:fld id="{B94D2BAB-EF1D-46D6-9BF1-CAE3E3E806ED}" type="slidenum">
              <a:rPr lang="en-US" smtClean="0"/>
              <a:t>6</a:t>
            </a:fld>
            <a:endParaRPr lang="en-US"/>
          </a:p>
        </p:txBody>
      </p:sp>
    </p:spTree>
    <p:extLst>
      <p:ext uri="{BB962C8B-B14F-4D97-AF65-F5344CB8AC3E}">
        <p14:creationId xmlns:p14="http://schemas.microsoft.com/office/powerpoint/2010/main" val="15088307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B94D2BAB-EF1D-46D6-9BF1-CAE3E3E806ED}" type="slidenum">
              <a:rPr lang="en-US" smtClean="0"/>
              <a:t>7</a:t>
            </a:fld>
            <a:endParaRPr lang="en-US"/>
          </a:p>
        </p:txBody>
      </p:sp>
    </p:spTree>
    <p:extLst>
      <p:ext uri="{BB962C8B-B14F-4D97-AF65-F5344CB8AC3E}">
        <p14:creationId xmlns:p14="http://schemas.microsoft.com/office/powerpoint/2010/main" val="25195504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nSpc>
                <a:spcPct val="115000"/>
              </a:lnSpc>
              <a:spcBef>
                <a:spcPts val="0"/>
              </a:spcBef>
              <a:spcAft>
                <a:spcPts val="1000"/>
              </a:spcAft>
              <a:buFont typeface="+mj-lt"/>
              <a:buNone/>
            </a:pPr>
            <a:r>
              <a:rPr lang="en-US" sz="1800" dirty="0">
                <a:effectLst/>
                <a:latin typeface="Calibri" panose="020F0502020204030204" pitchFamily="34" charset="0"/>
                <a:ea typeface="Calibri" panose="020F0502020204030204" pitchFamily="34" charset="0"/>
                <a:cs typeface="Times New Roman" panose="02020603050405020304" pitchFamily="18" charset="0"/>
              </a:rPr>
              <a:t>How about this Bitone?  How many of you have seen photos of this iris on the internet?  It comes up regularly on Facebook and people go nuts for it, wanting to know where they can get one.  REALLY? There are lots of not so reputable sellers out there willing to take their money. CLICK  Anyone who buys it will be very disappointed if it ever blooms. CLICK Here is how irises can be Photoshopped-The irises on the right show the true color of the iris and on the left is the photoshopped version.</a:t>
            </a:r>
          </a:p>
        </p:txBody>
      </p:sp>
      <p:sp>
        <p:nvSpPr>
          <p:cNvPr id="4" name="Slide Number Placeholder 3"/>
          <p:cNvSpPr>
            <a:spLocks noGrp="1"/>
          </p:cNvSpPr>
          <p:nvPr>
            <p:ph type="sldNum" sz="quarter" idx="5"/>
          </p:nvPr>
        </p:nvSpPr>
        <p:spPr/>
        <p:txBody>
          <a:bodyPr/>
          <a:lstStyle/>
          <a:p>
            <a:fld id="{B94D2BAB-EF1D-46D6-9BF1-CAE3E3E806ED}" type="slidenum">
              <a:rPr lang="en-US" smtClean="0"/>
              <a:t>8</a:t>
            </a:fld>
            <a:endParaRPr lang="en-US"/>
          </a:p>
        </p:txBody>
      </p:sp>
    </p:spTree>
    <p:extLst>
      <p:ext uri="{BB962C8B-B14F-4D97-AF65-F5344CB8AC3E}">
        <p14:creationId xmlns:p14="http://schemas.microsoft.com/office/powerpoint/2010/main" val="28303559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nSpc>
                <a:spcPct val="115000"/>
              </a:lnSpc>
              <a:spcBef>
                <a:spcPts val="0"/>
              </a:spcBef>
              <a:spcAft>
                <a:spcPts val="1000"/>
              </a:spcAft>
              <a:buFont typeface="+mj-lt"/>
              <a:buNone/>
            </a:pPr>
            <a:r>
              <a:rPr lang="en-US" sz="1200" dirty="0">
                <a:effectLst/>
                <a:latin typeface="Calibri" panose="020F0502020204030204" pitchFamily="34" charset="0"/>
                <a:ea typeface="Calibri" panose="020F0502020204030204" pitchFamily="34" charset="0"/>
                <a:cs typeface="Times New Roman" panose="02020603050405020304" pitchFamily="18" charset="0"/>
              </a:rPr>
              <a:t>A subset of the Bitone is the Neglecta pattern which will be 2 shades or tones of BLUE.</a:t>
            </a:r>
          </a:p>
        </p:txBody>
      </p:sp>
      <p:sp>
        <p:nvSpPr>
          <p:cNvPr id="4" name="Slide Number Placeholder 3"/>
          <p:cNvSpPr>
            <a:spLocks noGrp="1"/>
          </p:cNvSpPr>
          <p:nvPr>
            <p:ph type="sldNum" sz="quarter" idx="5"/>
          </p:nvPr>
        </p:nvSpPr>
        <p:spPr/>
        <p:txBody>
          <a:bodyPr/>
          <a:lstStyle/>
          <a:p>
            <a:fld id="{B94D2BAB-EF1D-46D6-9BF1-CAE3E3E806ED}" type="slidenum">
              <a:rPr lang="en-US" smtClean="0"/>
              <a:t>9</a:t>
            </a:fld>
            <a:endParaRPr lang="en-US"/>
          </a:p>
        </p:txBody>
      </p:sp>
    </p:spTree>
    <p:extLst>
      <p:ext uri="{BB962C8B-B14F-4D97-AF65-F5344CB8AC3E}">
        <p14:creationId xmlns:p14="http://schemas.microsoft.com/office/powerpoint/2010/main" val="18803919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95269" y="1122363"/>
            <a:ext cx="9001462" cy="2387600"/>
          </a:xfrm>
        </p:spPr>
        <p:txBody>
          <a:bodyPr anchor="b">
            <a:normAutofit/>
          </a:bodyPr>
          <a:lstStyle>
            <a:lvl1pPr algn="ctr">
              <a:defRPr sz="4800"/>
            </a:lvl1pPr>
          </a:lstStyle>
          <a:p>
            <a:r>
              <a:rPr lang="en-US"/>
              <a:t>Click to edit Master title style</a:t>
            </a:r>
            <a:endParaRPr lang="en-US" dirty="0"/>
          </a:p>
        </p:txBody>
      </p:sp>
      <p:sp>
        <p:nvSpPr>
          <p:cNvPr id="3" name="Subtitle 2"/>
          <p:cNvSpPr>
            <a:spLocks noGrp="1"/>
          </p:cNvSpPr>
          <p:nvPr>
            <p:ph type="subTitle" idx="1"/>
          </p:nvPr>
        </p:nvSpPr>
        <p:spPr>
          <a:xfrm>
            <a:off x="1595269" y="3602038"/>
            <a:ext cx="9001462"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0C96BA6-8258-4356-846A-A9301A471444}" type="datetime1">
              <a:rPr lang="en-US" smtClean="0"/>
              <a:t>3/18/2022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C1189E-66B0-4966-80C8-7D82C091067F}" type="slidenum">
              <a:rPr lang="en-US" smtClean="0"/>
              <a:t>‹#›</a:t>
            </a:fld>
            <a:endParaRPr lang="en-US"/>
          </a:p>
        </p:txBody>
      </p:sp>
    </p:spTree>
    <p:extLst>
      <p:ext uri="{BB962C8B-B14F-4D97-AF65-F5344CB8AC3E}">
        <p14:creationId xmlns:p14="http://schemas.microsoft.com/office/powerpoint/2010/main" val="9703726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3806" y="4289372"/>
            <a:ext cx="10367564" cy="819355"/>
          </a:xfrm>
        </p:spPr>
        <p:txBody>
          <a:bodyPr anchor="b">
            <a:normAutofit/>
          </a:bodyPr>
          <a:lstStyle>
            <a:lvl1pPr>
              <a:defRPr sz="2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913806" y="621321"/>
            <a:ext cx="10367564" cy="3379735"/>
          </a:xfrm>
          <a:no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95" y="5108728"/>
            <a:ext cx="10365998" cy="682472"/>
          </a:xfrm>
        </p:spPr>
        <p:txBody>
          <a:bodyP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552021C-5BA8-4472-8795-549B6AA2B1AE}" type="datetime1">
              <a:rPr lang="en-US" smtClean="0"/>
              <a:t>3/18/2022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2C1189E-66B0-4966-80C8-7D82C091067F}" type="slidenum">
              <a:rPr lang="en-US" smtClean="0"/>
              <a:t>‹#›</a:t>
            </a:fld>
            <a:endParaRPr lang="en-US"/>
          </a:p>
        </p:txBody>
      </p:sp>
    </p:spTree>
    <p:extLst>
      <p:ext uri="{BB962C8B-B14F-4D97-AF65-F5344CB8AC3E}">
        <p14:creationId xmlns:p14="http://schemas.microsoft.com/office/powerpoint/2010/main" val="18719458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2" cy="3424859"/>
          </a:xfrm>
        </p:spPr>
        <p:txBody>
          <a:bodyPr anchor="ctr"/>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95" y="4204820"/>
            <a:ext cx="10353761" cy="1592186"/>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D0FCF52-B5F4-4E5B-AE69-F29187743D19}" type="datetime1">
              <a:rPr lang="en-US" smtClean="0"/>
              <a:t>3/18/2022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2C1189E-66B0-4966-80C8-7D82C091067F}" type="slidenum">
              <a:rPr lang="en-US" smtClean="0"/>
              <a:t>‹#›</a:t>
            </a:fld>
            <a:endParaRPr lang="en-US"/>
          </a:p>
        </p:txBody>
      </p:sp>
    </p:spTree>
    <p:extLst>
      <p:ext uri="{BB962C8B-B14F-4D97-AF65-F5344CB8AC3E}">
        <p14:creationId xmlns:p14="http://schemas.microsoft.com/office/powerpoint/2010/main" val="12095952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600"/>
            <a:ext cx="9302752" cy="2992904"/>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610032"/>
            <a:ext cx="8752299" cy="426812"/>
          </a:xfrm>
        </p:spPr>
        <p:txBody>
          <a:bodyPr anchor="t">
            <a:normAutofit/>
          </a:bodyPr>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913794" y="4204821"/>
            <a:ext cx="10353762" cy="1586380"/>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BF1E9AF-E88B-4D5C-B992-30BA55458769}" type="datetime1">
              <a:rPr lang="en-US" smtClean="0"/>
              <a:t>3/18/2022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2C1189E-66B0-4966-80C8-7D82C091067F}" type="slidenum">
              <a:rPr lang="en-US" smtClean="0"/>
              <a:t>‹#›</a:t>
            </a:fld>
            <a:endParaRPr lang="en-US"/>
          </a:p>
        </p:txBody>
      </p:sp>
      <p:sp>
        <p:nvSpPr>
          <p:cNvPr id="11" name="TextBox 10"/>
          <p:cNvSpPr txBox="1"/>
          <p:nvPr/>
        </p:nvSpPr>
        <p:spPr>
          <a:xfrm>
            <a:off x="836612" y="735241"/>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3" name="TextBox 12"/>
          <p:cNvSpPr txBox="1"/>
          <p:nvPr/>
        </p:nvSpPr>
        <p:spPr>
          <a:xfrm>
            <a:off x="10657956" y="297209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7453860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913806" y="2126942"/>
            <a:ext cx="10355327" cy="2511835"/>
          </a:xfrm>
        </p:spPr>
        <p:txBody>
          <a:bodyPr anchor="b"/>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94" y="4650556"/>
            <a:ext cx="10353763"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E6EA849-5482-484B-BB40-0D0ED207F702}" type="datetime1">
              <a:rPr lang="en-US" smtClean="0"/>
              <a:t>3/18/2022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2C1189E-66B0-4966-80C8-7D82C091067F}" type="slidenum">
              <a:rPr lang="en-US" smtClean="0"/>
              <a:t>‹#›</a:t>
            </a:fld>
            <a:endParaRPr lang="en-US"/>
          </a:p>
        </p:txBody>
      </p:sp>
    </p:spTree>
    <p:extLst>
      <p:ext uri="{BB962C8B-B14F-4D97-AF65-F5344CB8AC3E}">
        <p14:creationId xmlns:p14="http://schemas.microsoft.com/office/powerpoint/2010/main" val="17823067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913794" y="609600"/>
            <a:ext cx="10353762" cy="1325563"/>
          </a:xfrm>
        </p:spPr>
        <p:txBody>
          <a:bodyPr/>
          <a:lstStyle/>
          <a:p>
            <a:r>
              <a:rPr lang="en-US"/>
              <a:t>Click to edit Master title style</a:t>
            </a:r>
            <a:endParaRPr lang="en-US" dirty="0"/>
          </a:p>
        </p:txBody>
      </p:sp>
      <p:sp>
        <p:nvSpPr>
          <p:cNvPr id="7" name="Text Placeholder 2"/>
          <p:cNvSpPr>
            <a:spLocks noGrp="1"/>
          </p:cNvSpPr>
          <p:nvPr>
            <p:ph type="body" idx="1"/>
          </p:nvPr>
        </p:nvSpPr>
        <p:spPr>
          <a:xfrm>
            <a:off x="913794" y="2088319"/>
            <a:ext cx="3298956" cy="823305"/>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913794" y="2911624"/>
            <a:ext cx="3298956"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444878" y="2088320"/>
            <a:ext cx="3298558" cy="823304"/>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444878" y="2911624"/>
            <a:ext cx="3299821"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973298" y="2088320"/>
            <a:ext cx="3291211" cy="823304"/>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976346" y="2911624"/>
            <a:ext cx="3291211"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A6423630-DCAD-4AB5-9AD8-3150EE0EF52F}" type="datetime1">
              <a:rPr lang="en-US" smtClean="0"/>
              <a:t>3/18/2022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2C1189E-66B0-4966-80C8-7D82C091067F}" type="slidenum">
              <a:rPr lang="en-US" smtClean="0"/>
              <a:t>‹#›</a:t>
            </a:fld>
            <a:endParaRPr lang="en-US"/>
          </a:p>
        </p:txBody>
      </p:sp>
    </p:spTree>
    <p:extLst>
      <p:ext uri="{BB962C8B-B14F-4D97-AF65-F5344CB8AC3E}">
        <p14:creationId xmlns:p14="http://schemas.microsoft.com/office/powerpoint/2010/main" val="313518510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913795" y="609600"/>
            <a:ext cx="10353762" cy="1325563"/>
          </a:xfrm>
        </p:spPr>
        <p:txBody>
          <a:bodyPr/>
          <a:lstStyle/>
          <a:p>
            <a:r>
              <a:rPr lang="en-US"/>
              <a:t>Click to edit Master title style</a:t>
            </a:r>
            <a:endParaRPr lang="en-US" dirty="0"/>
          </a:p>
        </p:txBody>
      </p:sp>
      <p:sp>
        <p:nvSpPr>
          <p:cNvPr id="19" name="Text Placeholder 2"/>
          <p:cNvSpPr>
            <a:spLocks noGrp="1"/>
          </p:cNvSpPr>
          <p:nvPr>
            <p:ph type="body" idx="1"/>
          </p:nvPr>
        </p:nvSpPr>
        <p:spPr>
          <a:xfrm>
            <a:off x="913795" y="4195899"/>
            <a:ext cx="3298955"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1092020" y="2298987"/>
            <a:ext cx="2940050"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913795" y="4772161"/>
            <a:ext cx="3298955" cy="101903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442701" y="4195899"/>
            <a:ext cx="3298983"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568996" y="2298987"/>
            <a:ext cx="2930525"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441348" y="4772160"/>
            <a:ext cx="3300336" cy="101903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973423" y="4195899"/>
            <a:ext cx="3289900"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8152803" y="2298987"/>
            <a:ext cx="2932113"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973298" y="4772161"/>
            <a:ext cx="3294258" cy="1019037"/>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9107A930-EC7F-4CD0-8B95-F548DB2A6544}" type="datetime1">
              <a:rPr lang="en-US" smtClean="0"/>
              <a:t>3/18/2022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2C1189E-66B0-4966-80C8-7D82C091067F}" type="slidenum">
              <a:rPr lang="en-US" smtClean="0"/>
              <a:t>‹#›</a:t>
            </a:fld>
            <a:endParaRPr lang="en-US"/>
          </a:p>
        </p:txBody>
      </p:sp>
    </p:spTree>
    <p:extLst>
      <p:ext uri="{BB962C8B-B14F-4D97-AF65-F5344CB8AC3E}">
        <p14:creationId xmlns:p14="http://schemas.microsoft.com/office/powerpoint/2010/main" val="288565630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4D3FC39-0B14-49E5-8E6F-BBCC3E9B2809}" type="datetime1">
              <a:rPr lang="en-US" smtClean="0"/>
              <a:t>3/18/2022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C1189E-66B0-4966-80C8-7D82C091067F}" type="slidenum">
              <a:rPr lang="en-US" smtClean="0"/>
              <a:t>‹#›</a:t>
            </a:fld>
            <a:endParaRPr lang="en-US"/>
          </a:p>
        </p:txBody>
      </p:sp>
    </p:spTree>
    <p:extLst>
      <p:ext uri="{BB962C8B-B14F-4D97-AF65-F5344CB8AC3E}">
        <p14:creationId xmlns:p14="http://schemas.microsoft.com/office/powerpoint/2010/main" val="290394362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609599"/>
            <a:ext cx="2542657" cy="5181601"/>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913794" y="609599"/>
            <a:ext cx="7658705" cy="518160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F4D173B-5CAF-405C-8F70-F62FAB06EC89}" type="datetime1">
              <a:rPr lang="en-US" smtClean="0"/>
              <a:t>3/18/2022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C1189E-66B0-4966-80C8-7D82C091067F}" type="slidenum">
              <a:rPr lang="en-US" smtClean="0"/>
              <a:t>‹#›</a:t>
            </a:fld>
            <a:endParaRPr lang="en-US"/>
          </a:p>
        </p:txBody>
      </p:sp>
    </p:spTree>
    <p:extLst>
      <p:ext uri="{BB962C8B-B14F-4D97-AF65-F5344CB8AC3E}">
        <p14:creationId xmlns:p14="http://schemas.microsoft.com/office/powerpoint/2010/main" val="36972741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EB1A482-A690-4727-9DB9-CF34CD1385A9}" type="datetime1">
              <a:rPr lang="en-US" smtClean="0"/>
              <a:t>3/18/2022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C1189E-66B0-4966-80C8-7D82C091067F}" type="slidenum">
              <a:rPr lang="en-US" smtClean="0"/>
              <a:t>‹#›</a:t>
            </a:fld>
            <a:endParaRPr lang="en-US"/>
          </a:p>
        </p:txBody>
      </p:sp>
    </p:spTree>
    <p:extLst>
      <p:ext uri="{BB962C8B-B14F-4D97-AF65-F5344CB8AC3E}">
        <p14:creationId xmlns:p14="http://schemas.microsoft.com/office/powerpoint/2010/main" val="31133894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29244" y="657226"/>
            <a:ext cx="9733512" cy="2852737"/>
          </a:xfrm>
        </p:spPr>
        <p:txBody>
          <a:bodyPr anchor="b">
            <a:normAutofit/>
          </a:bodyPr>
          <a:lstStyle>
            <a:lvl1pPr>
              <a:defRPr sz="3400"/>
            </a:lvl1pPr>
          </a:lstStyle>
          <a:p>
            <a:r>
              <a:rPr lang="en-US"/>
              <a:t>Click to edit Master title style</a:t>
            </a:r>
            <a:endParaRPr lang="en-US" dirty="0"/>
          </a:p>
        </p:txBody>
      </p:sp>
      <p:sp>
        <p:nvSpPr>
          <p:cNvPr id="3" name="Text Placeholder 2"/>
          <p:cNvSpPr>
            <a:spLocks noGrp="1"/>
          </p:cNvSpPr>
          <p:nvPr>
            <p:ph type="body" idx="1"/>
          </p:nvPr>
        </p:nvSpPr>
        <p:spPr>
          <a:xfrm>
            <a:off x="1229244" y="3602038"/>
            <a:ext cx="9733512" cy="1500187"/>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4640C57-241C-4D3F-9271-443D9A1D1BE7}" type="datetime1">
              <a:rPr lang="en-US" smtClean="0"/>
              <a:t>3/18/2022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C1189E-66B0-4966-80C8-7D82C091067F}" type="slidenum">
              <a:rPr lang="en-US" smtClean="0"/>
              <a:t>‹#›</a:t>
            </a:fld>
            <a:endParaRPr lang="en-US"/>
          </a:p>
        </p:txBody>
      </p:sp>
    </p:spTree>
    <p:extLst>
      <p:ext uri="{BB962C8B-B14F-4D97-AF65-F5344CB8AC3E}">
        <p14:creationId xmlns:p14="http://schemas.microsoft.com/office/powerpoint/2010/main" val="434304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1" cy="1326321"/>
          </a:xfrm>
        </p:spPr>
        <p:txBody>
          <a:bodyPr/>
          <a:lstStyle/>
          <a:p>
            <a:r>
              <a:rPr lang="en-US"/>
              <a:t>Click to edit Master title style</a:t>
            </a:r>
            <a:endParaRPr lang="en-US" dirty="0"/>
          </a:p>
        </p:txBody>
      </p:sp>
      <p:sp>
        <p:nvSpPr>
          <p:cNvPr id="3" name="Content Placeholder 2"/>
          <p:cNvSpPr>
            <a:spLocks noGrp="1"/>
          </p:cNvSpPr>
          <p:nvPr>
            <p:ph sz="half" idx="1"/>
          </p:nvPr>
        </p:nvSpPr>
        <p:spPr>
          <a:xfrm>
            <a:off x="913795" y="2088319"/>
            <a:ext cx="5106004" cy="370288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3403" y="2088319"/>
            <a:ext cx="5094154" cy="370288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F3F2B36-A1C9-4044-806E-9E320BE7B099}" type="datetime1">
              <a:rPr lang="en-US" smtClean="0"/>
              <a:t>3/18/2022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2C1189E-66B0-4966-80C8-7D82C091067F}" type="slidenum">
              <a:rPr lang="en-US" smtClean="0"/>
              <a:t>‹#›</a:t>
            </a:fld>
            <a:endParaRPr lang="en-US"/>
          </a:p>
        </p:txBody>
      </p:sp>
    </p:spTree>
    <p:extLst>
      <p:ext uri="{BB962C8B-B14F-4D97-AF65-F5344CB8AC3E}">
        <p14:creationId xmlns:p14="http://schemas.microsoft.com/office/powerpoint/2010/main" val="12723794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1"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1141804" y="2088320"/>
            <a:ext cx="4879199" cy="823912"/>
          </a:xfrm>
        </p:spPr>
        <p:txBody>
          <a:bodyPr anchor="b"/>
          <a:lstStyle>
            <a:lvl1pPr marL="0" indent="0">
              <a:lnSpc>
                <a:spcPct val="10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913795" y="2912232"/>
            <a:ext cx="5107208" cy="287896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02003" y="2088320"/>
            <a:ext cx="4865554" cy="823912"/>
          </a:xfrm>
        </p:spPr>
        <p:txBody>
          <a:bodyPr anchor="b"/>
          <a:lstStyle>
            <a:lvl1pPr marL="0" indent="0">
              <a:lnSpc>
                <a:spcPct val="10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912232"/>
            <a:ext cx="5095357" cy="287896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F60EF09-08E6-44F0-8DD4-EAFDEE1B695D}" type="datetime1">
              <a:rPr lang="en-US" smtClean="0"/>
              <a:t>3/18/2022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2C1189E-66B0-4966-80C8-7D82C091067F}" type="slidenum">
              <a:rPr lang="en-US" smtClean="0"/>
              <a:t>‹#›</a:t>
            </a:fld>
            <a:endParaRPr lang="en-US"/>
          </a:p>
        </p:txBody>
      </p:sp>
    </p:spTree>
    <p:extLst>
      <p:ext uri="{BB962C8B-B14F-4D97-AF65-F5344CB8AC3E}">
        <p14:creationId xmlns:p14="http://schemas.microsoft.com/office/powerpoint/2010/main" val="12590855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9178F00-A84C-40B0-8916-B53AA2B0E58A}" type="datetime1">
              <a:rPr lang="en-US" smtClean="0"/>
              <a:t>3/18/2022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2C1189E-66B0-4966-80C8-7D82C091067F}" type="slidenum">
              <a:rPr lang="en-US" smtClean="0"/>
              <a:t>‹#›</a:t>
            </a:fld>
            <a:endParaRPr lang="en-US"/>
          </a:p>
        </p:txBody>
      </p:sp>
    </p:spTree>
    <p:extLst>
      <p:ext uri="{BB962C8B-B14F-4D97-AF65-F5344CB8AC3E}">
        <p14:creationId xmlns:p14="http://schemas.microsoft.com/office/powerpoint/2010/main" val="24716228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32103F7-1EC2-4A5E-B096-4B58A464801A}" type="datetime1">
              <a:rPr lang="en-US" smtClean="0"/>
              <a:t>3/18/2022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2C1189E-66B0-4966-80C8-7D82C091067F}" type="slidenum">
              <a:rPr lang="en-US" smtClean="0"/>
              <a:t>‹#›</a:t>
            </a:fld>
            <a:endParaRPr lang="en-US"/>
          </a:p>
        </p:txBody>
      </p:sp>
    </p:spTree>
    <p:extLst>
      <p:ext uri="{BB962C8B-B14F-4D97-AF65-F5344CB8AC3E}">
        <p14:creationId xmlns:p14="http://schemas.microsoft.com/office/powerpoint/2010/main" val="40761411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7228" y="609600"/>
            <a:ext cx="3932237" cy="2362200"/>
          </a:xfrm>
        </p:spPr>
        <p:txBody>
          <a:bodyPr anchor="b">
            <a:normAutofit/>
          </a:bodyPr>
          <a:lstStyle>
            <a:lvl1pPr>
              <a:defRPr sz="2800"/>
            </a:lvl1pPr>
          </a:lstStyle>
          <a:p>
            <a:r>
              <a:rPr lang="en-US"/>
              <a:t>Click to edit Master title style</a:t>
            </a:r>
            <a:endParaRPr lang="en-US" dirty="0"/>
          </a:p>
        </p:txBody>
      </p:sp>
      <p:sp>
        <p:nvSpPr>
          <p:cNvPr id="3" name="Content Placeholder 2"/>
          <p:cNvSpPr>
            <a:spLocks noGrp="1"/>
          </p:cNvSpPr>
          <p:nvPr>
            <p:ph idx="1"/>
          </p:nvPr>
        </p:nvSpPr>
        <p:spPr>
          <a:xfrm>
            <a:off x="5078064" y="609600"/>
            <a:ext cx="6189492" cy="5181600"/>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17228" y="2971800"/>
            <a:ext cx="3932237" cy="2819399"/>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4FF0779-FC6D-4B41-A652-AB1F1F5F162D}" type="datetime1">
              <a:rPr lang="en-US" smtClean="0"/>
              <a:t>3/18/2022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2C1189E-66B0-4966-80C8-7D82C091067F}" type="slidenum">
              <a:rPr lang="en-US" smtClean="0"/>
              <a:t>‹#›</a:t>
            </a:fld>
            <a:endParaRPr lang="en-US"/>
          </a:p>
        </p:txBody>
      </p:sp>
    </p:spTree>
    <p:extLst>
      <p:ext uri="{BB962C8B-B14F-4D97-AF65-F5344CB8AC3E}">
        <p14:creationId xmlns:p14="http://schemas.microsoft.com/office/powerpoint/2010/main" val="26238187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7227" y="609600"/>
            <a:ext cx="5929773" cy="2362200"/>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424804" y="758881"/>
            <a:ext cx="3255356" cy="4883038"/>
          </a:xfrm>
          <a:no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94" y="2971800"/>
            <a:ext cx="5934950" cy="2819400"/>
          </a:xfrm>
        </p:spPr>
        <p:txBody>
          <a:bodyP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8A4F094-DED0-400C-9131-D2EF5EBDBA0B}" type="datetime1">
              <a:rPr lang="en-US" smtClean="0"/>
              <a:t>3/18/2022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2C1189E-66B0-4966-80C8-7D82C091067F}" type="slidenum">
              <a:rPr lang="en-US" smtClean="0"/>
              <a:t>‹#›</a:t>
            </a:fld>
            <a:endParaRPr lang="en-US"/>
          </a:p>
        </p:txBody>
      </p:sp>
    </p:spTree>
    <p:extLst>
      <p:ext uri="{BB962C8B-B14F-4D97-AF65-F5344CB8AC3E}">
        <p14:creationId xmlns:p14="http://schemas.microsoft.com/office/powerpoint/2010/main" val="18866523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3795" y="609600"/>
            <a:ext cx="10353761" cy="1326321"/>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913795" y="2096064"/>
            <a:ext cx="10353762" cy="369513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78736" y="5883275"/>
            <a:ext cx="27432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64A745D9-A788-499A-B0AC-A5809BC5F04D}" type="datetime1">
              <a:rPr lang="en-US" smtClean="0"/>
              <a:t>3/18/2022</a:t>
            </a:fld>
            <a:endParaRPr lang="en-US"/>
          </a:p>
        </p:txBody>
      </p:sp>
      <p:sp>
        <p:nvSpPr>
          <p:cNvPr id="5" name="Footer Placeholder 4"/>
          <p:cNvSpPr>
            <a:spLocks noGrp="1"/>
          </p:cNvSpPr>
          <p:nvPr>
            <p:ph type="ftr" sz="quarter" idx="3"/>
          </p:nvPr>
        </p:nvSpPr>
        <p:spPr>
          <a:xfrm>
            <a:off x="913794" y="5883275"/>
            <a:ext cx="6672865" cy="365125"/>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0514011" y="5883275"/>
            <a:ext cx="753545"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D2C1189E-66B0-4966-80C8-7D82C091067F}" type="slidenum">
              <a:rPr lang="en-US" smtClean="0"/>
              <a:t>‹#›</a:t>
            </a:fld>
            <a:endParaRPr lang="en-US"/>
          </a:p>
        </p:txBody>
      </p:sp>
    </p:spTree>
    <p:extLst>
      <p:ext uri="{BB962C8B-B14F-4D97-AF65-F5344CB8AC3E}">
        <p14:creationId xmlns:p14="http://schemas.microsoft.com/office/powerpoint/2010/main" val="3650405200"/>
      </p:ext>
    </p:extLst>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Lst>
  <p:hf hdr="0" ftr="0" dt="0"/>
  <p:txStyles>
    <p:titleStyle>
      <a:lvl1pPr algn="ctr" defTabSz="914400" rtl="0" eaLnBrk="1" latinLnBrk="0" hangingPunct="1">
        <a:lnSpc>
          <a:spcPct val="90000"/>
        </a:lnSpc>
        <a:spcBef>
          <a:spcPct val="0"/>
        </a:spcBef>
        <a:buNone/>
        <a:defRPr sz="3400" b="1" i="0" kern="1200" cap="all">
          <a:solidFill>
            <a:schemeClr val="tx1"/>
          </a:solidFill>
          <a:effectLst>
            <a:outerShdw blurRad="50800" dist="63500" dir="2700000" algn="tl" rotWithShape="0">
              <a:srgbClr val="000000">
                <a:alpha val="48000"/>
              </a:srgbClr>
            </a:outerShdw>
          </a:effectLst>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effectLst>
            <a:outerShdw blurRad="50800" dist="38100" dir="2700000" algn="tl" rotWithShape="0">
              <a:srgbClr val="000000">
                <a:alpha val="48000"/>
              </a:srgbClr>
            </a:outerShdw>
          </a:effectLst>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effectLst>
            <a:outerShdw blurRad="50800" dist="38100" dir="2700000" algn="tl" rotWithShape="0">
              <a:srgbClr val="000000">
                <a:alpha val="48000"/>
              </a:srgbClr>
            </a:outerShdw>
          </a:effectLst>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effectLst>
            <a:outerShdw blurRad="50800" dist="38100" dir="2700000" algn="tl" rotWithShape="0">
              <a:srgbClr val="000000">
                <a:alpha val="48000"/>
              </a:srgbClr>
            </a:outerShdw>
          </a:effectLst>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effectLst>
            <a:outerShdw blurRad="50800" dist="38100" dir="2700000" algn="tl" rotWithShape="0">
              <a:srgbClr val="000000">
                <a:alpha val="48000"/>
              </a:srgbClr>
            </a:outerShdw>
          </a:effectLst>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5pPr>
      <a:lvl6pPr marL="25146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6pPr>
      <a:lvl7pPr marL="29718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7pPr>
      <a:lvl8pPr marL="34290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8pPr>
      <a:lvl9pPr marL="38862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9.jpg"/><Relationship Id="rId3" Type="http://schemas.openxmlformats.org/officeDocument/2006/relationships/image" Target="../media/image24.JPG"/><Relationship Id="rId7" Type="http://schemas.openxmlformats.org/officeDocument/2006/relationships/image" Target="../media/image28.jp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27.jpg"/><Relationship Id="rId5" Type="http://schemas.openxmlformats.org/officeDocument/2006/relationships/image" Target="../media/image26.jpg"/><Relationship Id="rId4" Type="http://schemas.openxmlformats.org/officeDocument/2006/relationships/image" Target="../media/image25.jp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openxmlformats.org/officeDocument/2006/relationships/image" Target="../media/image35.jpg"/><Relationship Id="rId3" Type="http://schemas.openxmlformats.org/officeDocument/2006/relationships/image" Target="../media/image30.jpg"/><Relationship Id="rId7" Type="http://schemas.openxmlformats.org/officeDocument/2006/relationships/image" Target="../media/image34.jp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33.JPG"/><Relationship Id="rId5" Type="http://schemas.openxmlformats.org/officeDocument/2006/relationships/image" Target="../media/image32.jpg"/><Relationship Id="rId4" Type="http://schemas.openxmlformats.org/officeDocument/2006/relationships/image" Target="../media/image31.jpg"/></Relationships>
</file>

<file path=ppt/slides/_rels/slide13.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8" Type="http://schemas.openxmlformats.org/officeDocument/2006/relationships/image" Target="../media/image42.jpg"/><Relationship Id="rId3" Type="http://schemas.openxmlformats.org/officeDocument/2006/relationships/image" Target="../media/image37.jpg"/><Relationship Id="rId7" Type="http://schemas.openxmlformats.org/officeDocument/2006/relationships/image" Target="../media/image41.jp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40.jpg"/><Relationship Id="rId5" Type="http://schemas.openxmlformats.org/officeDocument/2006/relationships/image" Target="../media/image39.jpg"/><Relationship Id="rId4" Type="http://schemas.openxmlformats.org/officeDocument/2006/relationships/image" Target="../media/image38.jp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8" Type="http://schemas.openxmlformats.org/officeDocument/2006/relationships/image" Target="../media/image48.jpg"/><Relationship Id="rId3" Type="http://schemas.openxmlformats.org/officeDocument/2006/relationships/image" Target="../media/image43.jpg"/><Relationship Id="rId7" Type="http://schemas.openxmlformats.org/officeDocument/2006/relationships/image" Target="../media/image47.jp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46.jpg"/><Relationship Id="rId5" Type="http://schemas.openxmlformats.org/officeDocument/2006/relationships/image" Target="../media/image45.jpg"/><Relationship Id="rId4" Type="http://schemas.openxmlformats.org/officeDocument/2006/relationships/image" Target="../media/image44.jp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8" Type="http://schemas.openxmlformats.org/officeDocument/2006/relationships/image" Target="../media/image54.jpg"/><Relationship Id="rId3" Type="http://schemas.openxmlformats.org/officeDocument/2006/relationships/image" Target="../media/image49.jpg"/><Relationship Id="rId7" Type="http://schemas.openxmlformats.org/officeDocument/2006/relationships/image" Target="../media/image53.jp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52.jpg"/><Relationship Id="rId5" Type="http://schemas.openxmlformats.org/officeDocument/2006/relationships/image" Target="../media/image51.JPG"/><Relationship Id="rId4" Type="http://schemas.openxmlformats.org/officeDocument/2006/relationships/image" Target="../media/image50.jpg"/></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8" Type="http://schemas.openxmlformats.org/officeDocument/2006/relationships/image" Target="../media/image60.jpg"/><Relationship Id="rId3" Type="http://schemas.openxmlformats.org/officeDocument/2006/relationships/image" Target="../media/image55.jpg"/><Relationship Id="rId7" Type="http://schemas.openxmlformats.org/officeDocument/2006/relationships/image" Target="../media/image59.jp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58.jpg"/><Relationship Id="rId5" Type="http://schemas.openxmlformats.org/officeDocument/2006/relationships/image" Target="../media/image57.jpg"/><Relationship Id="rId4" Type="http://schemas.openxmlformats.org/officeDocument/2006/relationships/image" Target="../media/image56.jpg"/></Relationships>
</file>

<file path=ppt/slides/_rels/slide22.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8" Type="http://schemas.openxmlformats.org/officeDocument/2006/relationships/image" Target="../media/image67.jpg"/><Relationship Id="rId3" Type="http://schemas.openxmlformats.org/officeDocument/2006/relationships/image" Target="../media/image62.jpg"/><Relationship Id="rId7" Type="http://schemas.openxmlformats.org/officeDocument/2006/relationships/image" Target="../media/image66.JP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65.jpg"/><Relationship Id="rId5" Type="http://schemas.openxmlformats.org/officeDocument/2006/relationships/image" Target="../media/image64.jpg"/><Relationship Id="rId4" Type="http://schemas.openxmlformats.org/officeDocument/2006/relationships/image" Target="../media/image63.jp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8" Type="http://schemas.openxmlformats.org/officeDocument/2006/relationships/image" Target="../media/image73.jpg"/><Relationship Id="rId3" Type="http://schemas.openxmlformats.org/officeDocument/2006/relationships/image" Target="../media/image68.jpg"/><Relationship Id="rId7" Type="http://schemas.openxmlformats.org/officeDocument/2006/relationships/image" Target="../media/image72.jp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71.jpg"/><Relationship Id="rId5" Type="http://schemas.openxmlformats.org/officeDocument/2006/relationships/image" Target="../media/image70.jpg"/><Relationship Id="rId4" Type="http://schemas.openxmlformats.org/officeDocument/2006/relationships/image" Target="../media/image69.jpg"/></Relationships>
</file>

<file path=ppt/slides/_rels/slide27.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8" Type="http://schemas.openxmlformats.org/officeDocument/2006/relationships/image" Target="../media/image80.jpg"/><Relationship Id="rId3" Type="http://schemas.openxmlformats.org/officeDocument/2006/relationships/image" Target="../media/image75.jpg"/><Relationship Id="rId7" Type="http://schemas.openxmlformats.org/officeDocument/2006/relationships/image" Target="../media/image79.jpg"/><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image" Target="../media/image78.jpg"/><Relationship Id="rId5" Type="http://schemas.openxmlformats.org/officeDocument/2006/relationships/image" Target="../media/image77.jpg"/><Relationship Id="rId4" Type="http://schemas.openxmlformats.org/officeDocument/2006/relationships/image" Target="../media/image76.jp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8" Type="http://schemas.openxmlformats.org/officeDocument/2006/relationships/image" Target="../media/image88.jpg"/><Relationship Id="rId3" Type="http://schemas.openxmlformats.org/officeDocument/2006/relationships/image" Target="../media/image83.jpg"/><Relationship Id="rId7" Type="http://schemas.openxmlformats.org/officeDocument/2006/relationships/image" Target="../media/image87.jpg"/><Relationship Id="rId2" Type="http://schemas.openxmlformats.org/officeDocument/2006/relationships/notesSlide" Target="../notesSlides/notesSlide33.xml"/><Relationship Id="rId1" Type="http://schemas.openxmlformats.org/officeDocument/2006/relationships/slideLayout" Target="../slideLayouts/slideLayout7.xml"/><Relationship Id="rId6" Type="http://schemas.openxmlformats.org/officeDocument/2006/relationships/image" Target="../media/image86.JPG"/><Relationship Id="rId5" Type="http://schemas.openxmlformats.org/officeDocument/2006/relationships/image" Target="../media/image85.jpg"/><Relationship Id="rId4" Type="http://schemas.openxmlformats.org/officeDocument/2006/relationships/image" Target="../media/image84.jp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8" Type="http://schemas.openxmlformats.org/officeDocument/2006/relationships/image" Target="../media/image94.jpg"/><Relationship Id="rId3" Type="http://schemas.openxmlformats.org/officeDocument/2006/relationships/image" Target="../media/image89.jpg"/><Relationship Id="rId7" Type="http://schemas.openxmlformats.org/officeDocument/2006/relationships/image" Target="../media/image93.jpg"/><Relationship Id="rId2" Type="http://schemas.openxmlformats.org/officeDocument/2006/relationships/notesSlide" Target="../notesSlides/notesSlide35.xml"/><Relationship Id="rId1" Type="http://schemas.openxmlformats.org/officeDocument/2006/relationships/slideLayout" Target="../slideLayouts/slideLayout7.xml"/><Relationship Id="rId6" Type="http://schemas.openxmlformats.org/officeDocument/2006/relationships/image" Target="../media/image92.jpg"/><Relationship Id="rId5" Type="http://schemas.openxmlformats.org/officeDocument/2006/relationships/image" Target="../media/image91.jpg"/><Relationship Id="rId4" Type="http://schemas.openxmlformats.org/officeDocument/2006/relationships/image" Target="../media/image90.jp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8" Type="http://schemas.openxmlformats.org/officeDocument/2006/relationships/image" Target="../media/image100.jpg"/><Relationship Id="rId3" Type="http://schemas.openxmlformats.org/officeDocument/2006/relationships/image" Target="../media/image95.jpg"/><Relationship Id="rId7" Type="http://schemas.openxmlformats.org/officeDocument/2006/relationships/image" Target="../media/image99.jpg"/><Relationship Id="rId2" Type="http://schemas.openxmlformats.org/officeDocument/2006/relationships/notesSlide" Target="../notesSlides/notesSlide37.xml"/><Relationship Id="rId1" Type="http://schemas.openxmlformats.org/officeDocument/2006/relationships/slideLayout" Target="../slideLayouts/slideLayout7.xml"/><Relationship Id="rId6" Type="http://schemas.openxmlformats.org/officeDocument/2006/relationships/image" Target="../media/image98.jpg"/><Relationship Id="rId5" Type="http://schemas.openxmlformats.org/officeDocument/2006/relationships/image" Target="../media/image97.jpg"/><Relationship Id="rId4" Type="http://schemas.openxmlformats.org/officeDocument/2006/relationships/image" Target="../media/image96.JPG"/></Relationships>
</file>

<file path=ppt/slides/_rels/slide38.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102.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8.jpg"/><Relationship Id="rId3" Type="http://schemas.openxmlformats.org/officeDocument/2006/relationships/image" Target="../media/image3.jpg"/><Relationship Id="rId7" Type="http://schemas.openxmlformats.org/officeDocument/2006/relationships/image" Target="../media/image7.jp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6.jpg"/><Relationship Id="rId5" Type="http://schemas.openxmlformats.org/officeDocument/2006/relationships/image" Target="../media/image5.jpg"/><Relationship Id="rId4" Type="http://schemas.openxmlformats.org/officeDocument/2006/relationships/image" Target="../media/image4.jpg"/></Relationships>
</file>

<file path=ppt/slides/_rels/slide40.xml.rels><?xml version="1.0" encoding="UTF-8" standalone="yes"?>
<Relationships xmlns="http://schemas.openxmlformats.org/package/2006/relationships"><Relationship Id="rId2" Type="http://schemas.openxmlformats.org/officeDocument/2006/relationships/image" Target="../media/image103.jp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104.jp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105.jp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106.jp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107.jp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108.jp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109.jp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110.jp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111.jp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112.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14.jpg"/><Relationship Id="rId3" Type="http://schemas.openxmlformats.org/officeDocument/2006/relationships/image" Target="../media/image9.jpg"/><Relationship Id="rId7" Type="http://schemas.openxmlformats.org/officeDocument/2006/relationships/image" Target="../media/image13.jp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2.jpg"/><Relationship Id="rId5" Type="http://schemas.openxmlformats.org/officeDocument/2006/relationships/image" Target="../media/image11.jpg"/><Relationship Id="rId4" Type="http://schemas.openxmlformats.org/officeDocument/2006/relationships/image" Target="../media/image10.jpg"/></Relationships>
</file>

<file path=ppt/slides/_rels/slide50.xml.rels><?xml version="1.0" encoding="UTF-8" standalone="yes"?>
<Relationships xmlns="http://schemas.openxmlformats.org/package/2006/relationships"><Relationship Id="rId2" Type="http://schemas.openxmlformats.org/officeDocument/2006/relationships/image" Target="../media/image113.jp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115.jpg"/><Relationship Id="rId2" Type="http://schemas.openxmlformats.org/officeDocument/2006/relationships/image" Target="../media/image114.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image" Target="../media/image20.JPG"/><Relationship Id="rId3" Type="http://schemas.openxmlformats.org/officeDocument/2006/relationships/image" Target="../media/image15.jpg"/><Relationship Id="rId7" Type="http://schemas.openxmlformats.org/officeDocument/2006/relationships/image" Target="../media/image19.jp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8.jpg"/><Relationship Id="rId5" Type="http://schemas.openxmlformats.org/officeDocument/2006/relationships/image" Target="../media/image17.jpg"/><Relationship Id="rId4" Type="http://schemas.openxmlformats.org/officeDocument/2006/relationships/image" Target="../media/image16.jpg"/></Relationships>
</file>

<file path=ppt/slides/_rels/slide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23.jpeg"/><Relationship Id="rId4" Type="http://schemas.openxmlformats.org/officeDocument/2006/relationships/image" Target="../media/image22.jp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0F2F16-2317-4567-89E4-7D889DCC865E}"/>
              </a:ext>
            </a:extLst>
          </p:cNvPr>
          <p:cNvSpPr>
            <a:spLocks noGrp="1"/>
          </p:cNvSpPr>
          <p:nvPr>
            <p:ph type="ctrTitle"/>
          </p:nvPr>
        </p:nvSpPr>
        <p:spPr>
          <a:xfrm>
            <a:off x="339364" y="-37709"/>
            <a:ext cx="11519555" cy="2887793"/>
          </a:xfrm>
        </p:spPr>
        <p:txBody>
          <a:bodyPr>
            <a:normAutofit/>
            <a:scene3d>
              <a:camera prst="orthographicFront"/>
              <a:lightRig rig="threePt" dir="t"/>
            </a:scene3d>
            <a:sp3d extrusionH="57150">
              <a:bevelT w="57150" h="38100" prst="artDeco"/>
            </a:sp3d>
          </a:bodyPr>
          <a:lstStyle/>
          <a:p>
            <a:r>
              <a:rPr lang="en-US" sz="6600" dirty="0">
                <a:effectLst>
                  <a:outerShdw blurRad="50800" dist="25400" dir="2700000" algn="tl" rotWithShape="0">
                    <a:schemeClr val="tx1">
                      <a:lumMod val="95000"/>
                      <a:alpha val="79000"/>
                    </a:schemeClr>
                  </a:outerShdw>
                </a:effectLst>
              </a:rPr>
              <a:t>The </a:t>
            </a:r>
            <a:r>
              <a:rPr lang="en-US" sz="6600" dirty="0">
                <a:ln>
                  <a:solidFill>
                    <a:schemeClr val="accent4">
                      <a:lumMod val="75000"/>
                    </a:schemeClr>
                  </a:solidFill>
                </a:ln>
                <a:solidFill>
                  <a:schemeClr val="accent4">
                    <a:lumMod val="20000"/>
                    <a:lumOff val="80000"/>
                  </a:schemeClr>
                </a:solidFill>
                <a:effectLst>
                  <a:outerShdw blurRad="50800" dist="25400" dir="2700000" algn="tl" rotWithShape="0">
                    <a:schemeClr val="tx1">
                      <a:lumMod val="95000"/>
                      <a:alpha val="79000"/>
                    </a:schemeClr>
                  </a:outerShdw>
                </a:effectLst>
              </a:rPr>
              <a:t>co</a:t>
            </a:r>
            <a:r>
              <a:rPr lang="en-US" sz="6600" dirty="0">
                <a:ln>
                  <a:solidFill>
                    <a:schemeClr val="accent5">
                      <a:lumMod val="40000"/>
                      <a:lumOff val="60000"/>
                    </a:schemeClr>
                  </a:solidFill>
                </a:ln>
                <a:solidFill>
                  <a:schemeClr val="accent4">
                    <a:lumMod val="50000"/>
                  </a:schemeClr>
                </a:solidFill>
                <a:effectLst>
                  <a:outerShdw blurRad="50800" dist="25400" dir="2700000" algn="tl" rotWithShape="0">
                    <a:schemeClr val="tx1">
                      <a:lumMod val="95000"/>
                      <a:alpha val="79000"/>
                    </a:schemeClr>
                  </a:outerShdw>
                </a:effectLst>
              </a:rPr>
              <a:t>lo</a:t>
            </a:r>
            <a:r>
              <a:rPr lang="en-US" sz="6600" dirty="0">
                <a:ln>
                  <a:solidFill>
                    <a:schemeClr val="accent4">
                      <a:lumMod val="40000"/>
                      <a:lumOff val="60000"/>
                    </a:schemeClr>
                  </a:solidFill>
                </a:ln>
                <a:solidFill>
                  <a:schemeClr val="accent4">
                    <a:lumMod val="60000"/>
                    <a:lumOff val="40000"/>
                  </a:schemeClr>
                </a:solidFill>
                <a:effectLst>
                  <a:outerShdw blurRad="50800" dist="25400" dir="2700000" algn="tl" rotWithShape="0">
                    <a:schemeClr val="tx1">
                      <a:lumMod val="95000"/>
                      <a:alpha val="79000"/>
                    </a:schemeClr>
                  </a:outerShdw>
                </a:effectLst>
              </a:rPr>
              <a:t>r</a:t>
            </a:r>
            <a:r>
              <a:rPr lang="en-US" sz="6600" dirty="0">
                <a:effectLst>
                  <a:outerShdw blurRad="50800" dist="25400" dir="2700000" algn="tl" rotWithShape="0">
                    <a:schemeClr val="tx1">
                      <a:lumMod val="95000"/>
                      <a:alpha val="79000"/>
                    </a:schemeClr>
                  </a:outerShdw>
                </a:effectLst>
              </a:rPr>
              <a:t> </a:t>
            </a:r>
            <a:r>
              <a:rPr lang="en-US" sz="6600" dirty="0">
                <a:ln>
                  <a:solidFill>
                    <a:schemeClr val="accent6">
                      <a:lumMod val="60000"/>
                      <a:lumOff val="40000"/>
                    </a:schemeClr>
                  </a:solidFill>
                </a:ln>
                <a:solidFill>
                  <a:schemeClr val="accent6">
                    <a:lumMod val="60000"/>
                    <a:lumOff val="40000"/>
                  </a:schemeClr>
                </a:solidFill>
                <a:effectLst>
                  <a:outerShdw blurRad="50800" dist="25400" dir="2700000" algn="tl" rotWithShape="0">
                    <a:schemeClr val="tx1">
                      <a:lumMod val="95000"/>
                      <a:alpha val="79000"/>
                    </a:schemeClr>
                  </a:outerShdw>
                </a:effectLst>
              </a:rPr>
              <a:t>pa</a:t>
            </a:r>
            <a:r>
              <a:rPr lang="en-US" sz="6600" dirty="0">
                <a:ln>
                  <a:solidFill>
                    <a:schemeClr val="accent6">
                      <a:lumMod val="60000"/>
                      <a:lumOff val="40000"/>
                    </a:schemeClr>
                  </a:solidFill>
                </a:ln>
                <a:solidFill>
                  <a:schemeClr val="accent5">
                    <a:lumMod val="75000"/>
                  </a:schemeClr>
                </a:solidFill>
                <a:effectLst>
                  <a:outerShdw blurRad="50800" dist="25400" dir="2700000" algn="tl" rotWithShape="0">
                    <a:schemeClr val="tx1">
                      <a:lumMod val="95000"/>
                      <a:alpha val="79000"/>
                    </a:schemeClr>
                  </a:outerShdw>
                </a:effectLst>
              </a:rPr>
              <a:t>tt</a:t>
            </a:r>
            <a:r>
              <a:rPr lang="en-US" sz="6600" dirty="0">
                <a:ln>
                  <a:solidFill>
                    <a:schemeClr val="accent6">
                      <a:lumMod val="60000"/>
                      <a:lumOff val="40000"/>
                    </a:schemeClr>
                  </a:solidFill>
                </a:ln>
                <a:solidFill>
                  <a:srgbClr val="FFC000"/>
                </a:solidFill>
                <a:effectLst>
                  <a:outerShdw blurRad="50800" dist="25400" dir="2700000" algn="tl" rotWithShape="0">
                    <a:schemeClr val="tx1">
                      <a:lumMod val="95000"/>
                      <a:alpha val="79000"/>
                    </a:schemeClr>
                  </a:outerShdw>
                </a:effectLst>
              </a:rPr>
              <a:t>er</a:t>
            </a:r>
            <a:r>
              <a:rPr lang="en-US" sz="6600" dirty="0">
                <a:ln>
                  <a:solidFill>
                    <a:schemeClr val="accent6">
                      <a:lumMod val="60000"/>
                      <a:lumOff val="40000"/>
                    </a:schemeClr>
                  </a:solidFill>
                </a:ln>
                <a:solidFill>
                  <a:srgbClr val="FFFF00"/>
                </a:solidFill>
                <a:effectLst>
                  <a:outerShdw blurRad="50800" dist="25400" dir="2700000" algn="tl" rotWithShape="0">
                    <a:schemeClr val="tx1">
                      <a:lumMod val="95000"/>
                      <a:alpha val="79000"/>
                    </a:schemeClr>
                  </a:outerShdw>
                </a:effectLst>
              </a:rPr>
              <a:t>ns</a:t>
            </a:r>
            <a:r>
              <a:rPr lang="en-US" sz="6600" dirty="0">
                <a:effectLst>
                  <a:outerShdw blurRad="50800" dist="25400" dir="2700000" algn="tl" rotWithShape="0">
                    <a:schemeClr val="tx1">
                      <a:lumMod val="95000"/>
                      <a:alpha val="79000"/>
                    </a:schemeClr>
                  </a:outerShdw>
                </a:effectLst>
              </a:rPr>
              <a:t> of irises</a:t>
            </a:r>
          </a:p>
        </p:txBody>
      </p:sp>
      <p:sp>
        <p:nvSpPr>
          <p:cNvPr id="3" name="Subtitle 2">
            <a:extLst>
              <a:ext uri="{FF2B5EF4-FFF2-40B4-BE49-F238E27FC236}">
                <a16:creationId xmlns:a16="http://schemas.microsoft.com/office/drawing/2014/main" id="{2332FD04-ADCC-40B0-BC2B-78BF4C19769A}"/>
              </a:ext>
            </a:extLst>
          </p:cNvPr>
          <p:cNvSpPr>
            <a:spLocks noGrp="1"/>
          </p:cNvSpPr>
          <p:nvPr>
            <p:ph type="subTitle" idx="1"/>
          </p:nvPr>
        </p:nvSpPr>
        <p:spPr/>
        <p:txBody>
          <a:bodyPr>
            <a:noAutofit/>
          </a:bodyPr>
          <a:lstStyle/>
          <a:p>
            <a:r>
              <a:rPr lang="en-US" sz="3600" dirty="0"/>
              <a:t>By Peggy Cathey</a:t>
            </a:r>
          </a:p>
        </p:txBody>
      </p:sp>
      <p:sp>
        <p:nvSpPr>
          <p:cNvPr id="6" name="TextBox 5">
            <a:extLst>
              <a:ext uri="{FF2B5EF4-FFF2-40B4-BE49-F238E27FC236}">
                <a16:creationId xmlns:a16="http://schemas.microsoft.com/office/drawing/2014/main" id="{C1F0B577-7B10-4E4D-B439-EF76EDF30C61}"/>
              </a:ext>
            </a:extLst>
          </p:cNvPr>
          <p:cNvSpPr txBox="1"/>
          <p:nvPr/>
        </p:nvSpPr>
        <p:spPr>
          <a:xfrm>
            <a:off x="3695307" y="1121790"/>
            <a:ext cx="1263192" cy="923330"/>
          </a:xfrm>
          <a:prstGeom prst="rect">
            <a:avLst/>
          </a:prstGeom>
          <a:noFill/>
        </p:spPr>
        <p:txBody>
          <a:bodyPr wrap="square" rtlCol="0">
            <a:spAutoFit/>
          </a:bodyPr>
          <a:lstStyle/>
          <a:p>
            <a:endParaRPr lang="en-US" sz="5400" dirty="0">
              <a:latin typeface="+mj-lt"/>
            </a:endParaRPr>
          </a:p>
        </p:txBody>
      </p:sp>
      <p:sp>
        <p:nvSpPr>
          <p:cNvPr id="4" name="Slide Number Placeholder 3">
            <a:extLst>
              <a:ext uri="{FF2B5EF4-FFF2-40B4-BE49-F238E27FC236}">
                <a16:creationId xmlns:a16="http://schemas.microsoft.com/office/drawing/2014/main" id="{CAF0ABB4-BBAA-4491-9066-4BCACC282737}"/>
              </a:ext>
            </a:extLst>
          </p:cNvPr>
          <p:cNvSpPr>
            <a:spLocks noGrp="1"/>
          </p:cNvSpPr>
          <p:nvPr>
            <p:ph type="sldNum" sz="quarter" idx="12"/>
          </p:nvPr>
        </p:nvSpPr>
        <p:spPr/>
        <p:txBody>
          <a:bodyPr/>
          <a:lstStyle/>
          <a:p>
            <a:fld id="{D2C1189E-66B0-4966-80C8-7D82C091067F}" type="slidenum">
              <a:rPr lang="en-US" smtClean="0"/>
              <a:t>1</a:t>
            </a:fld>
            <a:endParaRPr lang="en-US"/>
          </a:p>
        </p:txBody>
      </p:sp>
    </p:spTree>
    <p:extLst>
      <p:ext uri="{BB962C8B-B14F-4D97-AF65-F5344CB8AC3E}">
        <p14:creationId xmlns:p14="http://schemas.microsoft.com/office/powerpoint/2010/main" val="3201751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ppt_x</p:attrName>
                                        </p:attrNameLst>
                                      </p:cBhvr>
                                      <p:tavLst>
                                        <p:tav tm="0">
                                          <p:val>
                                            <p:strVal val="#ppt_x"/>
                                          </p:val>
                                        </p:tav>
                                        <p:tav tm="100000">
                                          <p:val>
                                            <p:strVal val="#ppt_x"/>
                                          </p:val>
                                        </p:tav>
                                      </p:tavLst>
                                    </p:anim>
                                    <p:anim calcmode="lin" valueType="num">
                                      <p:cBhvr>
                                        <p:cTn id="9" dur="2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2000"/>
                            </p:stCondLst>
                            <p:childTnLst>
                              <p:par>
                                <p:cTn id="11" presetID="42" presetClass="entr" presetSubtype="0" fill="hold" nodeType="afterEffect">
                                  <p:stCondLst>
                                    <p:cond delay="100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fade">
                                      <p:cBhvr>
                                        <p:cTn id="13" dur="2000"/>
                                        <p:tgtEl>
                                          <p:spTgt spid="3">
                                            <p:txEl>
                                              <p:pRg st="0" end="0"/>
                                            </p:txEl>
                                          </p:spTgt>
                                        </p:tgtEl>
                                      </p:cBhvr>
                                    </p:animEffect>
                                    <p:anim calcmode="lin" valueType="num">
                                      <p:cBhvr>
                                        <p:cTn id="14" dur="2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5" dur="2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36FCC9D3-321E-49A4-8A91-6B9A4935E362}"/>
              </a:ext>
            </a:extLst>
          </p:cNvPr>
          <p:cNvGrpSpPr/>
          <p:nvPr/>
        </p:nvGrpSpPr>
        <p:grpSpPr>
          <a:xfrm>
            <a:off x="881126" y="201040"/>
            <a:ext cx="3050400" cy="3139180"/>
            <a:chOff x="881126" y="201040"/>
            <a:chExt cx="3050400" cy="3139180"/>
          </a:xfrm>
        </p:grpSpPr>
        <p:pic>
          <p:nvPicPr>
            <p:cNvPr id="2" name="Picture 1">
              <a:extLst>
                <a:ext uri="{FF2B5EF4-FFF2-40B4-BE49-F238E27FC236}">
                  <a16:creationId xmlns:a16="http://schemas.microsoft.com/office/drawing/2014/main" id="{28AC6A84-8C31-47A6-AAF8-F611E9805E6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81126" y="201040"/>
              <a:ext cx="3050400" cy="3050400"/>
            </a:xfrm>
            <a:prstGeom prst="rect">
              <a:avLst/>
            </a:prstGeom>
          </p:spPr>
        </p:pic>
        <p:sp>
          <p:nvSpPr>
            <p:cNvPr id="3" name="TextBox 2">
              <a:extLst>
                <a:ext uri="{FF2B5EF4-FFF2-40B4-BE49-F238E27FC236}">
                  <a16:creationId xmlns:a16="http://schemas.microsoft.com/office/drawing/2014/main" id="{0FC2153B-9C1D-4395-8DC1-4DAB7DCDD509}"/>
                </a:ext>
              </a:extLst>
            </p:cNvPr>
            <p:cNvSpPr txBox="1"/>
            <p:nvPr/>
          </p:nvSpPr>
          <p:spPr>
            <a:xfrm>
              <a:off x="1381507" y="2878555"/>
              <a:ext cx="2128404" cy="461665"/>
            </a:xfrm>
            <a:prstGeom prst="rect">
              <a:avLst/>
            </a:prstGeom>
            <a:noFill/>
          </p:spPr>
          <p:txBody>
            <a:bodyPr wrap="square" rtlCol="0">
              <a:spAutoFit/>
            </a:bodyPr>
            <a:lstStyle/>
            <a:p>
              <a:pPr algn="ctr"/>
              <a:r>
                <a:rPr lang="en-US" sz="2400" dirty="0"/>
                <a:t>Beat the Heat</a:t>
              </a:r>
            </a:p>
          </p:txBody>
        </p:sp>
      </p:grpSp>
      <p:grpSp>
        <p:nvGrpSpPr>
          <p:cNvPr id="15" name="Group 14">
            <a:extLst>
              <a:ext uri="{FF2B5EF4-FFF2-40B4-BE49-F238E27FC236}">
                <a16:creationId xmlns:a16="http://schemas.microsoft.com/office/drawing/2014/main" id="{342F71EE-301F-42CE-A580-D1E1272E85BE}"/>
              </a:ext>
            </a:extLst>
          </p:cNvPr>
          <p:cNvGrpSpPr/>
          <p:nvPr/>
        </p:nvGrpSpPr>
        <p:grpSpPr>
          <a:xfrm>
            <a:off x="4562800" y="201040"/>
            <a:ext cx="3054088" cy="3139180"/>
            <a:chOff x="4562800" y="201040"/>
            <a:chExt cx="3054088" cy="3139180"/>
          </a:xfrm>
        </p:grpSpPr>
        <p:pic>
          <p:nvPicPr>
            <p:cNvPr id="4" name="Picture 3">
              <a:extLst>
                <a:ext uri="{FF2B5EF4-FFF2-40B4-BE49-F238E27FC236}">
                  <a16:creationId xmlns:a16="http://schemas.microsoft.com/office/drawing/2014/main" id="{0A2326B7-C682-4627-9671-D4B1730B53D8}"/>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566488" y="201040"/>
              <a:ext cx="3050400" cy="3050400"/>
            </a:xfrm>
            <a:prstGeom prst="rect">
              <a:avLst/>
            </a:prstGeom>
          </p:spPr>
        </p:pic>
        <p:sp>
          <p:nvSpPr>
            <p:cNvPr id="5" name="TextBox 4">
              <a:extLst>
                <a:ext uri="{FF2B5EF4-FFF2-40B4-BE49-F238E27FC236}">
                  <a16:creationId xmlns:a16="http://schemas.microsoft.com/office/drawing/2014/main" id="{CECBD906-A5A2-4D7C-96E5-29E3332E792D}"/>
                </a:ext>
              </a:extLst>
            </p:cNvPr>
            <p:cNvSpPr txBox="1"/>
            <p:nvPr/>
          </p:nvSpPr>
          <p:spPr>
            <a:xfrm>
              <a:off x="4562800" y="2878555"/>
              <a:ext cx="3050400" cy="461665"/>
            </a:xfrm>
            <a:prstGeom prst="rect">
              <a:avLst/>
            </a:prstGeom>
            <a:noFill/>
          </p:spPr>
          <p:txBody>
            <a:bodyPr wrap="square" rtlCol="0">
              <a:spAutoFit/>
            </a:bodyPr>
            <a:lstStyle/>
            <a:p>
              <a:pPr algn="ctr"/>
              <a:r>
                <a:rPr lang="en-US" sz="2400" dirty="0"/>
                <a:t>Chartered Course</a:t>
              </a:r>
            </a:p>
          </p:txBody>
        </p:sp>
      </p:grpSp>
      <p:grpSp>
        <p:nvGrpSpPr>
          <p:cNvPr id="16" name="Group 15">
            <a:extLst>
              <a:ext uri="{FF2B5EF4-FFF2-40B4-BE49-F238E27FC236}">
                <a16:creationId xmlns:a16="http://schemas.microsoft.com/office/drawing/2014/main" id="{2ECD6DE0-ECBC-45A2-95FC-3BCE836D1E8D}"/>
              </a:ext>
            </a:extLst>
          </p:cNvPr>
          <p:cNvGrpSpPr/>
          <p:nvPr/>
        </p:nvGrpSpPr>
        <p:grpSpPr>
          <a:xfrm>
            <a:off x="8260474" y="201040"/>
            <a:ext cx="3050400" cy="3148058"/>
            <a:chOff x="8260474" y="201040"/>
            <a:chExt cx="3050400" cy="3148058"/>
          </a:xfrm>
        </p:grpSpPr>
        <p:pic>
          <p:nvPicPr>
            <p:cNvPr id="6" name="Picture 5">
              <a:extLst>
                <a:ext uri="{FF2B5EF4-FFF2-40B4-BE49-F238E27FC236}">
                  <a16:creationId xmlns:a16="http://schemas.microsoft.com/office/drawing/2014/main" id="{E3CD2AA9-A7CE-46EB-B6FB-763B962DD772}"/>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8260474" y="201040"/>
              <a:ext cx="3050400" cy="3050400"/>
            </a:xfrm>
            <a:prstGeom prst="rect">
              <a:avLst/>
            </a:prstGeom>
          </p:spPr>
        </p:pic>
        <p:sp>
          <p:nvSpPr>
            <p:cNvPr id="7" name="TextBox 6">
              <a:extLst>
                <a:ext uri="{FF2B5EF4-FFF2-40B4-BE49-F238E27FC236}">
                  <a16:creationId xmlns:a16="http://schemas.microsoft.com/office/drawing/2014/main" id="{E68648A5-CA26-41A7-B19B-3733F02AACE1}"/>
                </a:ext>
              </a:extLst>
            </p:cNvPr>
            <p:cNvSpPr txBox="1"/>
            <p:nvPr/>
          </p:nvSpPr>
          <p:spPr>
            <a:xfrm>
              <a:off x="8720830" y="2887433"/>
              <a:ext cx="2355787" cy="461665"/>
            </a:xfrm>
            <a:prstGeom prst="rect">
              <a:avLst/>
            </a:prstGeom>
            <a:noFill/>
          </p:spPr>
          <p:txBody>
            <a:bodyPr wrap="square" rtlCol="0">
              <a:spAutoFit/>
            </a:bodyPr>
            <a:lstStyle/>
            <a:p>
              <a:pPr algn="ctr"/>
              <a:r>
                <a:rPr lang="en-US" sz="2400" dirty="0"/>
                <a:t>Mystique</a:t>
              </a:r>
            </a:p>
          </p:txBody>
        </p:sp>
      </p:grpSp>
      <p:grpSp>
        <p:nvGrpSpPr>
          <p:cNvPr id="17" name="Group 16">
            <a:extLst>
              <a:ext uri="{FF2B5EF4-FFF2-40B4-BE49-F238E27FC236}">
                <a16:creationId xmlns:a16="http://schemas.microsoft.com/office/drawing/2014/main" id="{A860E33A-5077-424F-859B-2451F27B8004}"/>
              </a:ext>
            </a:extLst>
          </p:cNvPr>
          <p:cNvGrpSpPr/>
          <p:nvPr/>
        </p:nvGrpSpPr>
        <p:grpSpPr>
          <a:xfrm>
            <a:off x="881126" y="3429000"/>
            <a:ext cx="3050400" cy="3146729"/>
            <a:chOff x="881126" y="3429000"/>
            <a:chExt cx="3050400" cy="3146729"/>
          </a:xfrm>
        </p:grpSpPr>
        <p:pic>
          <p:nvPicPr>
            <p:cNvPr id="8" name="Picture 7">
              <a:extLst>
                <a:ext uri="{FF2B5EF4-FFF2-40B4-BE49-F238E27FC236}">
                  <a16:creationId xmlns:a16="http://schemas.microsoft.com/office/drawing/2014/main" id="{428FA659-20C9-4EAB-90F7-AF452BD25A75}"/>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881126" y="3429000"/>
              <a:ext cx="3050400" cy="3050400"/>
            </a:xfrm>
            <a:prstGeom prst="rect">
              <a:avLst/>
            </a:prstGeom>
          </p:spPr>
        </p:pic>
        <p:sp>
          <p:nvSpPr>
            <p:cNvPr id="9" name="TextBox 8">
              <a:extLst>
                <a:ext uri="{FF2B5EF4-FFF2-40B4-BE49-F238E27FC236}">
                  <a16:creationId xmlns:a16="http://schemas.microsoft.com/office/drawing/2014/main" id="{B27AA428-7C82-4C26-B2BF-226E217FCB14}"/>
                </a:ext>
              </a:extLst>
            </p:cNvPr>
            <p:cNvSpPr txBox="1"/>
            <p:nvPr/>
          </p:nvSpPr>
          <p:spPr>
            <a:xfrm>
              <a:off x="1100079" y="6114064"/>
              <a:ext cx="2614895" cy="461665"/>
            </a:xfrm>
            <a:prstGeom prst="rect">
              <a:avLst/>
            </a:prstGeom>
            <a:noFill/>
          </p:spPr>
          <p:txBody>
            <a:bodyPr wrap="square" rtlCol="0">
              <a:spAutoFit/>
            </a:bodyPr>
            <a:lstStyle/>
            <a:p>
              <a:pPr algn="ctr"/>
              <a:r>
                <a:rPr lang="en-US" sz="2400" dirty="0"/>
                <a:t>Polka</a:t>
              </a:r>
            </a:p>
          </p:txBody>
        </p:sp>
      </p:grpSp>
      <p:grpSp>
        <p:nvGrpSpPr>
          <p:cNvPr id="18" name="Group 17">
            <a:extLst>
              <a:ext uri="{FF2B5EF4-FFF2-40B4-BE49-F238E27FC236}">
                <a16:creationId xmlns:a16="http://schemas.microsoft.com/office/drawing/2014/main" id="{6770951C-92A5-4BEA-ADF7-DFC095250534}"/>
              </a:ext>
            </a:extLst>
          </p:cNvPr>
          <p:cNvGrpSpPr/>
          <p:nvPr/>
        </p:nvGrpSpPr>
        <p:grpSpPr>
          <a:xfrm>
            <a:off x="4562800" y="3429000"/>
            <a:ext cx="3054088" cy="3139180"/>
            <a:chOff x="4562800" y="3429000"/>
            <a:chExt cx="3054088" cy="3139180"/>
          </a:xfrm>
        </p:grpSpPr>
        <p:pic>
          <p:nvPicPr>
            <p:cNvPr id="10" name="Picture 9">
              <a:extLst>
                <a:ext uri="{FF2B5EF4-FFF2-40B4-BE49-F238E27FC236}">
                  <a16:creationId xmlns:a16="http://schemas.microsoft.com/office/drawing/2014/main" id="{B9C774FE-5654-43C9-9A09-CCA569CBADD9}"/>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4566488" y="3429000"/>
              <a:ext cx="3050400" cy="3050400"/>
            </a:xfrm>
            <a:prstGeom prst="rect">
              <a:avLst/>
            </a:prstGeom>
          </p:spPr>
        </p:pic>
        <p:sp>
          <p:nvSpPr>
            <p:cNvPr id="11" name="TextBox 10">
              <a:extLst>
                <a:ext uri="{FF2B5EF4-FFF2-40B4-BE49-F238E27FC236}">
                  <a16:creationId xmlns:a16="http://schemas.microsoft.com/office/drawing/2014/main" id="{2DF2A563-746D-481E-A488-B0BDA44C7912}"/>
                </a:ext>
              </a:extLst>
            </p:cNvPr>
            <p:cNvSpPr txBox="1"/>
            <p:nvPr/>
          </p:nvSpPr>
          <p:spPr>
            <a:xfrm>
              <a:off x="4562800" y="6106515"/>
              <a:ext cx="3050400" cy="461665"/>
            </a:xfrm>
            <a:prstGeom prst="rect">
              <a:avLst/>
            </a:prstGeom>
            <a:noFill/>
          </p:spPr>
          <p:txBody>
            <a:bodyPr wrap="square" rtlCol="0">
              <a:spAutoFit/>
            </a:bodyPr>
            <a:lstStyle/>
            <a:p>
              <a:pPr algn="ctr"/>
              <a:r>
                <a:rPr lang="en-US" sz="2400" dirty="0"/>
                <a:t>Solo Flight</a:t>
              </a:r>
            </a:p>
          </p:txBody>
        </p:sp>
      </p:grpSp>
      <p:grpSp>
        <p:nvGrpSpPr>
          <p:cNvPr id="19" name="Group 18">
            <a:extLst>
              <a:ext uri="{FF2B5EF4-FFF2-40B4-BE49-F238E27FC236}">
                <a16:creationId xmlns:a16="http://schemas.microsoft.com/office/drawing/2014/main" id="{1C2EF128-7266-44E5-BA0E-13CAC2EAEFEB}"/>
              </a:ext>
            </a:extLst>
          </p:cNvPr>
          <p:cNvGrpSpPr/>
          <p:nvPr/>
        </p:nvGrpSpPr>
        <p:grpSpPr>
          <a:xfrm>
            <a:off x="8248162" y="3429000"/>
            <a:ext cx="3062712" cy="3144849"/>
            <a:chOff x="8248162" y="3429000"/>
            <a:chExt cx="3062712" cy="3144849"/>
          </a:xfrm>
        </p:grpSpPr>
        <p:pic>
          <p:nvPicPr>
            <p:cNvPr id="12" name="Picture 11">
              <a:extLst>
                <a:ext uri="{FF2B5EF4-FFF2-40B4-BE49-F238E27FC236}">
                  <a16:creationId xmlns:a16="http://schemas.microsoft.com/office/drawing/2014/main" id="{216A9EED-F626-44EC-BF7F-B371B48CCBC7}"/>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8248162" y="3429000"/>
              <a:ext cx="3050400" cy="3050400"/>
            </a:xfrm>
            <a:prstGeom prst="rect">
              <a:avLst/>
            </a:prstGeom>
          </p:spPr>
        </p:pic>
        <p:sp>
          <p:nvSpPr>
            <p:cNvPr id="13" name="TextBox 12">
              <a:extLst>
                <a:ext uri="{FF2B5EF4-FFF2-40B4-BE49-F238E27FC236}">
                  <a16:creationId xmlns:a16="http://schemas.microsoft.com/office/drawing/2014/main" id="{62674F54-E266-49E7-8093-97118A26473F}"/>
                </a:ext>
              </a:extLst>
            </p:cNvPr>
            <p:cNvSpPr txBox="1"/>
            <p:nvPr/>
          </p:nvSpPr>
          <p:spPr>
            <a:xfrm>
              <a:off x="8260474" y="6112184"/>
              <a:ext cx="3050400" cy="461665"/>
            </a:xfrm>
            <a:prstGeom prst="rect">
              <a:avLst/>
            </a:prstGeom>
            <a:noFill/>
          </p:spPr>
          <p:txBody>
            <a:bodyPr wrap="square" rtlCol="0">
              <a:spAutoFit/>
            </a:bodyPr>
            <a:lstStyle/>
            <a:p>
              <a:pPr algn="ctr"/>
              <a:r>
                <a:rPr lang="en-US" sz="2400" dirty="0"/>
                <a:t>Wicked Good</a:t>
              </a:r>
            </a:p>
          </p:txBody>
        </p:sp>
      </p:grpSp>
      <p:sp>
        <p:nvSpPr>
          <p:cNvPr id="20" name="Slide Number Placeholder 19">
            <a:extLst>
              <a:ext uri="{FF2B5EF4-FFF2-40B4-BE49-F238E27FC236}">
                <a16:creationId xmlns:a16="http://schemas.microsoft.com/office/drawing/2014/main" id="{108A7665-8262-4657-B580-4842B65037CA}"/>
              </a:ext>
            </a:extLst>
          </p:cNvPr>
          <p:cNvSpPr>
            <a:spLocks noGrp="1"/>
          </p:cNvSpPr>
          <p:nvPr>
            <p:ph type="sldNum" sz="quarter" idx="12"/>
          </p:nvPr>
        </p:nvSpPr>
        <p:spPr/>
        <p:txBody>
          <a:bodyPr/>
          <a:lstStyle/>
          <a:p>
            <a:fld id="{D2C1189E-66B0-4966-80C8-7D82C091067F}" type="slidenum">
              <a:rPr lang="en-US" smtClean="0"/>
              <a:t>10</a:t>
            </a:fld>
            <a:endParaRPr lang="en-US"/>
          </a:p>
        </p:txBody>
      </p:sp>
    </p:spTree>
    <p:extLst>
      <p:ext uri="{BB962C8B-B14F-4D97-AF65-F5344CB8AC3E}">
        <p14:creationId xmlns:p14="http://schemas.microsoft.com/office/powerpoint/2010/main" val="3352526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1000"/>
                                        <p:tgtEl>
                                          <p:spTgt spid="15"/>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1000"/>
                                        <p:tgtEl>
                                          <p:spTgt spid="16"/>
                                        </p:tgtEl>
                                      </p:cBhvr>
                                    </p:animEffect>
                                  </p:childTnLst>
                                </p:cTn>
                              </p:par>
                            </p:childTnLst>
                          </p:cTn>
                        </p:par>
                        <p:par>
                          <p:cTn id="16" fill="hold">
                            <p:stCondLst>
                              <p:cond delay="3000"/>
                            </p:stCondLst>
                            <p:childTnLst>
                              <p:par>
                                <p:cTn id="17" presetID="10" presetClass="entr" presetSubtype="0" fill="hold" nodeType="after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1000"/>
                                        <p:tgtEl>
                                          <p:spTgt spid="17"/>
                                        </p:tgtEl>
                                      </p:cBhvr>
                                    </p:animEffect>
                                  </p:childTnLst>
                                </p:cTn>
                              </p:par>
                            </p:childTnLst>
                          </p:cTn>
                        </p:par>
                        <p:par>
                          <p:cTn id="20" fill="hold">
                            <p:stCondLst>
                              <p:cond delay="4000"/>
                            </p:stCondLst>
                            <p:childTnLst>
                              <p:par>
                                <p:cTn id="21" presetID="10" presetClass="entr" presetSubtype="0" fill="hold" nodeType="after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1000"/>
                                        <p:tgtEl>
                                          <p:spTgt spid="18"/>
                                        </p:tgtEl>
                                      </p:cBhvr>
                                    </p:animEffect>
                                  </p:childTnLst>
                                </p:cTn>
                              </p:par>
                            </p:childTnLst>
                          </p:cTn>
                        </p:par>
                        <p:par>
                          <p:cTn id="24" fill="hold">
                            <p:stCondLst>
                              <p:cond delay="5000"/>
                            </p:stCondLst>
                            <p:childTnLst>
                              <p:par>
                                <p:cTn id="25" presetID="10" presetClass="entr" presetSubtype="0" fill="hold" nodeType="after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5BAF1339-1178-47D8-80A2-DE190E57FF1E}"/>
              </a:ext>
            </a:extLst>
          </p:cNvPr>
          <p:cNvSpPr txBox="1">
            <a:spLocks/>
          </p:cNvSpPr>
          <p:nvPr/>
        </p:nvSpPr>
        <p:spPr>
          <a:xfrm>
            <a:off x="913795" y="609600"/>
            <a:ext cx="10353761" cy="1326321"/>
          </a:xfrm>
          <a:prstGeom prst="rect">
            <a:avLst/>
          </a:prstGeom>
        </p:spPr>
        <p:txBody>
          <a:bodyPr>
            <a:normAutofit/>
          </a:bodyPr>
          <a:lstStyle>
            <a:lvl1pPr algn="ctr" defTabSz="914400" rtl="0" eaLnBrk="1" latinLnBrk="0" hangingPunct="1">
              <a:lnSpc>
                <a:spcPct val="90000"/>
              </a:lnSpc>
              <a:spcBef>
                <a:spcPct val="0"/>
              </a:spcBef>
              <a:buNone/>
              <a:defRPr sz="3400" b="1" i="0" kern="1200" cap="all">
                <a:solidFill>
                  <a:schemeClr val="tx1"/>
                </a:solidFill>
                <a:effectLst>
                  <a:outerShdw blurRad="50800" dist="63500" dir="2700000" algn="tl" rotWithShape="0">
                    <a:srgbClr val="000000">
                      <a:alpha val="48000"/>
                    </a:srgbClr>
                  </a:outerShdw>
                </a:effectLst>
                <a:latin typeface="+mj-lt"/>
                <a:ea typeface="+mj-ea"/>
                <a:cs typeface="+mj-cs"/>
              </a:defRPr>
            </a:lvl1pPr>
          </a:lstStyle>
          <a:p>
            <a:r>
              <a:rPr lang="en-US" sz="8000" dirty="0"/>
              <a:t>plicata</a:t>
            </a:r>
          </a:p>
        </p:txBody>
      </p:sp>
      <p:sp>
        <p:nvSpPr>
          <p:cNvPr id="3" name="Content Placeholder 4">
            <a:extLst>
              <a:ext uri="{FF2B5EF4-FFF2-40B4-BE49-F238E27FC236}">
                <a16:creationId xmlns:a16="http://schemas.microsoft.com/office/drawing/2014/main" id="{297B91FE-9AE6-40A3-8F25-C3D1D590E6B2}"/>
              </a:ext>
            </a:extLst>
          </p:cNvPr>
          <p:cNvSpPr txBox="1">
            <a:spLocks/>
          </p:cNvSpPr>
          <p:nvPr/>
        </p:nvSpPr>
        <p:spPr>
          <a:xfrm>
            <a:off x="913795" y="2096064"/>
            <a:ext cx="10353762" cy="3695136"/>
          </a:xfrm>
          <a:prstGeom prst="rect">
            <a:avLst/>
          </a:prstGeom>
        </p:spPr>
        <p:txBody>
          <a:bodyPr/>
          <a:lst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effectLst>
                  <a:outerShdw blurRad="50800" dist="38100" dir="2700000" algn="tl" rotWithShape="0">
                    <a:srgbClr val="000000">
                      <a:alpha val="48000"/>
                    </a:srgbClr>
                  </a:outerShdw>
                </a:effectLst>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effectLst>
                  <a:outerShdw blurRad="50800" dist="38100" dir="2700000" algn="tl" rotWithShape="0">
                    <a:srgbClr val="000000">
                      <a:alpha val="48000"/>
                    </a:srgbClr>
                  </a:outerShdw>
                </a:effectLst>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effectLst>
                  <a:outerShdw blurRad="50800" dist="38100" dir="2700000" algn="tl" rotWithShape="0">
                    <a:srgbClr val="000000">
                      <a:alpha val="48000"/>
                    </a:srgbClr>
                  </a:outerShdw>
                </a:effectLst>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effectLst>
                  <a:outerShdw blurRad="50800" dist="38100" dir="2700000" algn="tl" rotWithShape="0">
                    <a:srgbClr val="000000">
                      <a:alpha val="48000"/>
                    </a:srgbClr>
                  </a:outerShdw>
                </a:effectLst>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5pPr>
            <a:lvl6pPr marL="25146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6pPr>
            <a:lvl7pPr marL="29718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7pPr>
            <a:lvl8pPr marL="34290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8pPr>
            <a:lvl9pPr marL="38862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9pPr>
          </a:lstStyle>
          <a:p>
            <a:pPr marL="0" marR="0" indent="0" algn="l">
              <a:lnSpc>
                <a:spcPct val="119000"/>
              </a:lnSpc>
              <a:spcBef>
                <a:spcPts val="0"/>
              </a:spcBef>
              <a:spcAft>
                <a:spcPts val="1400"/>
              </a:spcAft>
            </a:pPr>
            <a:r>
              <a:rPr lang="en-US" sz="4000" kern="1400" dirty="0">
                <a:ln>
                  <a:noFill/>
                </a:ln>
                <a:effectLst/>
                <a:latin typeface="Calibri" panose="020F0502020204030204" pitchFamily="34" charset="0"/>
              </a:rPr>
              <a:t>A flower color pattern where a lighter ground color is stippled, dotted or stitched with a darker color.</a:t>
            </a:r>
          </a:p>
          <a:p>
            <a:pPr marL="0" marR="0" indent="0" algn="l">
              <a:lnSpc>
                <a:spcPct val="119000"/>
              </a:lnSpc>
              <a:spcBef>
                <a:spcPts val="0"/>
              </a:spcBef>
              <a:spcAft>
                <a:spcPts val="600"/>
              </a:spcAft>
            </a:pPr>
            <a:r>
              <a:rPr lang="en-US" sz="1800" kern="1400" dirty="0">
                <a:ln>
                  <a:noFill/>
                </a:ln>
                <a:solidFill>
                  <a:srgbClr val="000000"/>
                </a:solidFill>
                <a:effectLst/>
                <a:latin typeface="Calibri" panose="020F0502020204030204" pitchFamily="34" charset="0"/>
              </a:rPr>
              <a:t> </a:t>
            </a:r>
          </a:p>
          <a:p>
            <a:pPr marL="0" indent="0">
              <a:lnSpc>
                <a:spcPct val="119000"/>
              </a:lnSpc>
              <a:spcBef>
                <a:spcPts val="0"/>
              </a:spcBef>
              <a:spcAft>
                <a:spcPts val="600"/>
              </a:spcAft>
            </a:pPr>
            <a:r>
              <a:rPr lang="en-US" sz="1800" kern="1400" dirty="0">
                <a:solidFill>
                  <a:srgbClr val="000000"/>
                </a:solidFill>
                <a:effectLst/>
                <a:latin typeface="Calibri" panose="020F0502020204030204" pitchFamily="34" charset="0"/>
              </a:rPr>
              <a:t> </a:t>
            </a:r>
          </a:p>
          <a:p>
            <a:endParaRPr lang="en-US" dirty="0"/>
          </a:p>
        </p:txBody>
      </p:sp>
      <p:sp>
        <p:nvSpPr>
          <p:cNvPr id="4" name="Slide Number Placeholder 3">
            <a:extLst>
              <a:ext uri="{FF2B5EF4-FFF2-40B4-BE49-F238E27FC236}">
                <a16:creationId xmlns:a16="http://schemas.microsoft.com/office/drawing/2014/main" id="{B031F57B-03D6-4D83-85AF-BEA57ED517BA}"/>
              </a:ext>
            </a:extLst>
          </p:cNvPr>
          <p:cNvSpPr>
            <a:spLocks noGrp="1"/>
          </p:cNvSpPr>
          <p:nvPr>
            <p:ph type="sldNum" sz="quarter" idx="12"/>
          </p:nvPr>
        </p:nvSpPr>
        <p:spPr/>
        <p:txBody>
          <a:bodyPr/>
          <a:lstStyle/>
          <a:p>
            <a:fld id="{D2C1189E-66B0-4966-80C8-7D82C091067F}" type="slidenum">
              <a:rPr lang="en-US" smtClean="0"/>
              <a:t>11</a:t>
            </a:fld>
            <a:endParaRPr lang="en-US"/>
          </a:p>
        </p:txBody>
      </p:sp>
    </p:spTree>
    <p:extLst>
      <p:ext uri="{BB962C8B-B14F-4D97-AF65-F5344CB8AC3E}">
        <p14:creationId xmlns:p14="http://schemas.microsoft.com/office/powerpoint/2010/main" val="4471202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0CC2A1EF-E73D-47B3-8933-399870C74AD0}"/>
              </a:ext>
            </a:extLst>
          </p:cNvPr>
          <p:cNvGrpSpPr/>
          <p:nvPr/>
        </p:nvGrpSpPr>
        <p:grpSpPr>
          <a:xfrm>
            <a:off x="868814" y="201040"/>
            <a:ext cx="3062712" cy="3139180"/>
            <a:chOff x="868814" y="201040"/>
            <a:chExt cx="3062712" cy="3139180"/>
          </a:xfrm>
        </p:grpSpPr>
        <p:pic>
          <p:nvPicPr>
            <p:cNvPr id="2" name="Picture 1">
              <a:extLst>
                <a:ext uri="{FF2B5EF4-FFF2-40B4-BE49-F238E27FC236}">
                  <a16:creationId xmlns:a16="http://schemas.microsoft.com/office/drawing/2014/main" id="{9C1E4B18-ACEE-4768-8450-A568DAC1800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81126" y="201040"/>
              <a:ext cx="3050400" cy="3050400"/>
            </a:xfrm>
            <a:prstGeom prst="rect">
              <a:avLst/>
            </a:prstGeom>
          </p:spPr>
        </p:pic>
        <p:sp>
          <p:nvSpPr>
            <p:cNvPr id="3" name="TextBox 2">
              <a:extLst>
                <a:ext uri="{FF2B5EF4-FFF2-40B4-BE49-F238E27FC236}">
                  <a16:creationId xmlns:a16="http://schemas.microsoft.com/office/drawing/2014/main" id="{654FBB15-826C-4D1A-85B0-47B4ACEC3A52}"/>
                </a:ext>
              </a:extLst>
            </p:cNvPr>
            <p:cNvSpPr txBox="1"/>
            <p:nvPr/>
          </p:nvSpPr>
          <p:spPr>
            <a:xfrm>
              <a:off x="868814" y="2878555"/>
              <a:ext cx="3054087" cy="461665"/>
            </a:xfrm>
            <a:prstGeom prst="rect">
              <a:avLst/>
            </a:prstGeom>
            <a:noFill/>
          </p:spPr>
          <p:txBody>
            <a:bodyPr wrap="square" rtlCol="0">
              <a:spAutoFit/>
            </a:bodyPr>
            <a:lstStyle/>
            <a:p>
              <a:pPr algn="ctr"/>
              <a:r>
                <a:rPr lang="en-US" sz="2400" dirty="0"/>
                <a:t>Autumn Explosion</a:t>
              </a:r>
            </a:p>
          </p:txBody>
        </p:sp>
      </p:grpSp>
      <p:grpSp>
        <p:nvGrpSpPr>
          <p:cNvPr id="15" name="Group 14">
            <a:extLst>
              <a:ext uri="{FF2B5EF4-FFF2-40B4-BE49-F238E27FC236}">
                <a16:creationId xmlns:a16="http://schemas.microsoft.com/office/drawing/2014/main" id="{8367421E-EBC7-4E06-B334-8E78CBF17E33}"/>
              </a:ext>
            </a:extLst>
          </p:cNvPr>
          <p:cNvGrpSpPr/>
          <p:nvPr/>
        </p:nvGrpSpPr>
        <p:grpSpPr>
          <a:xfrm>
            <a:off x="4562800" y="201040"/>
            <a:ext cx="3054088" cy="3139180"/>
            <a:chOff x="4562800" y="201040"/>
            <a:chExt cx="3054088" cy="3139180"/>
          </a:xfrm>
        </p:grpSpPr>
        <p:pic>
          <p:nvPicPr>
            <p:cNvPr id="4" name="Picture 3">
              <a:extLst>
                <a:ext uri="{FF2B5EF4-FFF2-40B4-BE49-F238E27FC236}">
                  <a16:creationId xmlns:a16="http://schemas.microsoft.com/office/drawing/2014/main" id="{AA64CDA8-8E4E-4539-B020-8F8C6480A149}"/>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566488" y="201040"/>
              <a:ext cx="3050400" cy="3050400"/>
            </a:xfrm>
            <a:prstGeom prst="rect">
              <a:avLst/>
            </a:prstGeom>
          </p:spPr>
        </p:pic>
        <p:sp>
          <p:nvSpPr>
            <p:cNvPr id="5" name="TextBox 4">
              <a:extLst>
                <a:ext uri="{FF2B5EF4-FFF2-40B4-BE49-F238E27FC236}">
                  <a16:creationId xmlns:a16="http://schemas.microsoft.com/office/drawing/2014/main" id="{D5973FD8-EAC8-43B4-B256-47D89F8F84ED}"/>
                </a:ext>
              </a:extLst>
            </p:cNvPr>
            <p:cNvSpPr txBox="1"/>
            <p:nvPr/>
          </p:nvSpPr>
          <p:spPr>
            <a:xfrm>
              <a:off x="4562800" y="2878555"/>
              <a:ext cx="3050400" cy="461665"/>
            </a:xfrm>
            <a:prstGeom prst="rect">
              <a:avLst/>
            </a:prstGeom>
            <a:noFill/>
          </p:spPr>
          <p:txBody>
            <a:bodyPr wrap="square" rtlCol="0">
              <a:spAutoFit/>
            </a:bodyPr>
            <a:lstStyle/>
            <a:p>
              <a:pPr algn="ctr"/>
              <a:r>
                <a:rPr lang="en-US" sz="2400" dirty="0" err="1"/>
                <a:t>Egyption</a:t>
              </a:r>
              <a:endParaRPr lang="en-US" sz="2400" dirty="0"/>
            </a:p>
          </p:txBody>
        </p:sp>
      </p:grpSp>
      <p:grpSp>
        <p:nvGrpSpPr>
          <p:cNvPr id="16" name="Group 15">
            <a:extLst>
              <a:ext uri="{FF2B5EF4-FFF2-40B4-BE49-F238E27FC236}">
                <a16:creationId xmlns:a16="http://schemas.microsoft.com/office/drawing/2014/main" id="{9BBBAB34-028B-4600-93B9-6A3D72986E97}"/>
              </a:ext>
            </a:extLst>
          </p:cNvPr>
          <p:cNvGrpSpPr/>
          <p:nvPr/>
        </p:nvGrpSpPr>
        <p:grpSpPr>
          <a:xfrm>
            <a:off x="8260474" y="201040"/>
            <a:ext cx="3050400" cy="3148058"/>
            <a:chOff x="8260474" y="201040"/>
            <a:chExt cx="3050400" cy="3148058"/>
          </a:xfrm>
        </p:grpSpPr>
        <p:pic>
          <p:nvPicPr>
            <p:cNvPr id="6" name="Picture 5">
              <a:extLst>
                <a:ext uri="{FF2B5EF4-FFF2-40B4-BE49-F238E27FC236}">
                  <a16:creationId xmlns:a16="http://schemas.microsoft.com/office/drawing/2014/main" id="{83564A7E-943F-41C8-8494-6A12F451A844}"/>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8260474" y="201040"/>
              <a:ext cx="3050400" cy="3050400"/>
            </a:xfrm>
            <a:prstGeom prst="rect">
              <a:avLst/>
            </a:prstGeom>
          </p:spPr>
        </p:pic>
        <p:sp>
          <p:nvSpPr>
            <p:cNvPr id="7" name="TextBox 6">
              <a:extLst>
                <a:ext uri="{FF2B5EF4-FFF2-40B4-BE49-F238E27FC236}">
                  <a16:creationId xmlns:a16="http://schemas.microsoft.com/office/drawing/2014/main" id="{7F6EEB5C-1067-4E5F-9742-0BD5587A262F}"/>
                </a:ext>
              </a:extLst>
            </p:cNvPr>
            <p:cNvSpPr txBox="1"/>
            <p:nvPr/>
          </p:nvSpPr>
          <p:spPr>
            <a:xfrm>
              <a:off x="8260474" y="2887433"/>
              <a:ext cx="3038088" cy="461665"/>
            </a:xfrm>
            <a:prstGeom prst="rect">
              <a:avLst/>
            </a:prstGeom>
            <a:noFill/>
          </p:spPr>
          <p:txBody>
            <a:bodyPr wrap="square" rtlCol="0">
              <a:spAutoFit/>
            </a:bodyPr>
            <a:lstStyle/>
            <a:p>
              <a:pPr algn="ctr"/>
              <a:r>
                <a:rPr lang="en-US" sz="2400" dirty="0"/>
                <a:t>Dog and Pony Show</a:t>
              </a:r>
            </a:p>
          </p:txBody>
        </p:sp>
      </p:grpSp>
      <p:grpSp>
        <p:nvGrpSpPr>
          <p:cNvPr id="21" name="Group 20">
            <a:extLst>
              <a:ext uri="{FF2B5EF4-FFF2-40B4-BE49-F238E27FC236}">
                <a16:creationId xmlns:a16="http://schemas.microsoft.com/office/drawing/2014/main" id="{DD747BF6-51AF-422B-80C0-5AC41A799171}"/>
              </a:ext>
            </a:extLst>
          </p:cNvPr>
          <p:cNvGrpSpPr/>
          <p:nvPr/>
        </p:nvGrpSpPr>
        <p:grpSpPr>
          <a:xfrm>
            <a:off x="896796" y="3444670"/>
            <a:ext cx="3019060" cy="3131059"/>
            <a:chOff x="896796" y="3444670"/>
            <a:chExt cx="3019060" cy="3131059"/>
          </a:xfrm>
        </p:grpSpPr>
        <p:pic>
          <p:nvPicPr>
            <p:cNvPr id="8" name="Picture 7">
              <a:extLst>
                <a:ext uri="{FF2B5EF4-FFF2-40B4-BE49-F238E27FC236}">
                  <a16:creationId xmlns:a16="http://schemas.microsoft.com/office/drawing/2014/main" id="{2B8BB17A-16F3-436A-8D18-14CD86DE5F0B}"/>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896796" y="3444670"/>
              <a:ext cx="3019060" cy="3019060"/>
            </a:xfrm>
            <a:prstGeom prst="rect">
              <a:avLst/>
            </a:prstGeom>
          </p:spPr>
        </p:pic>
        <p:sp>
          <p:nvSpPr>
            <p:cNvPr id="9" name="TextBox 8">
              <a:extLst>
                <a:ext uri="{FF2B5EF4-FFF2-40B4-BE49-F238E27FC236}">
                  <a16:creationId xmlns:a16="http://schemas.microsoft.com/office/drawing/2014/main" id="{7D74416A-C7DC-4A52-928E-2334CDE599B1}"/>
                </a:ext>
              </a:extLst>
            </p:cNvPr>
            <p:cNvSpPr txBox="1"/>
            <p:nvPr/>
          </p:nvSpPr>
          <p:spPr>
            <a:xfrm>
              <a:off x="1100079" y="6114064"/>
              <a:ext cx="2614895" cy="461665"/>
            </a:xfrm>
            <a:prstGeom prst="rect">
              <a:avLst/>
            </a:prstGeom>
            <a:noFill/>
          </p:spPr>
          <p:txBody>
            <a:bodyPr wrap="square" rtlCol="0">
              <a:spAutoFit/>
            </a:bodyPr>
            <a:lstStyle/>
            <a:p>
              <a:pPr algn="ctr"/>
              <a:r>
                <a:rPr lang="en-US" sz="2400" dirty="0" err="1"/>
                <a:t>Blackata</a:t>
              </a:r>
              <a:endParaRPr lang="en-US" sz="2400" dirty="0"/>
            </a:p>
          </p:txBody>
        </p:sp>
      </p:grpSp>
      <p:grpSp>
        <p:nvGrpSpPr>
          <p:cNvPr id="20" name="Group 19">
            <a:extLst>
              <a:ext uri="{FF2B5EF4-FFF2-40B4-BE49-F238E27FC236}">
                <a16:creationId xmlns:a16="http://schemas.microsoft.com/office/drawing/2014/main" id="{7C78AE9C-4149-4932-93EC-F94BCE27401C}"/>
              </a:ext>
            </a:extLst>
          </p:cNvPr>
          <p:cNvGrpSpPr/>
          <p:nvPr/>
        </p:nvGrpSpPr>
        <p:grpSpPr>
          <a:xfrm>
            <a:off x="4562800" y="3451878"/>
            <a:ext cx="3050400" cy="3116302"/>
            <a:chOff x="4562800" y="3451878"/>
            <a:chExt cx="3050400" cy="3116302"/>
          </a:xfrm>
        </p:grpSpPr>
        <p:pic>
          <p:nvPicPr>
            <p:cNvPr id="10" name="Picture 9">
              <a:extLst>
                <a:ext uri="{FF2B5EF4-FFF2-40B4-BE49-F238E27FC236}">
                  <a16:creationId xmlns:a16="http://schemas.microsoft.com/office/drawing/2014/main" id="{B7D17A18-F9F1-412A-9C7B-3C78A1D61E81}"/>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4694216" y="3451878"/>
              <a:ext cx="2794944" cy="3004644"/>
            </a:xfrm>
            <a:prstGeom prst="rect">
              <a:avLst/>
            </a:prstGeom>
          </p:spPr>
        </p:pic>
        <p:sp>
          <p:nvSpPr>
            <p:cNvPr id="11" name="TextBox 10">
              <a:extLst>
                <a:ext uri="{FF2B5EF4-FFF2-40B4-BE49-F238E27FC236}">
                  <a16:creationId xmlns:a16="http://schemas.microsoft.com/office/drawing/2014/main" id="{6CA919DF-77DE-4BCF-B51E-320A57556C27}"/>
                </a:ext>
              </a:extLst>
            </p:cNvPr>
            <p:cNvSpPr txBox="1"/>
            <p:nvPr/>
          </p:nvSpPr>
          <p:spPr>
            <a:xfrm>
              <a:off x="4562800" y="6106515"/>
              <a:ext cx="3050400" cy="461665"/>
            </a:xfrm>
            <a:prstGeom prst="rect">
              <a:avLst/>
            </a:prstGeom>
            <a:noFill/>
          </p:spPr>
          <p:txBody>
            <a:bodyPr wrap="square" rtlCol="0">
              <a:spAutoFit/>
            </a:bodyPr>
            <a:lstStyle/>
            <a:p>
              <a:pPr algn="ctr"/>
              <a:r>
                <a:rPr lang="en-US" sz="2400" dirty="0"/>
                <a:t>Rare Treat</a:t>
              </a:r>
            </a:p>
          </p:txBody>
        </p:sp>
      </p:grpSp>
      <p:grpSp>
        <p:nvGrpSpPr>
          <p:cNvPr id="19" name="Group 18">
            <a:extLst>
              <a:ext uri="{FF2B5EF4-FFF2-40B4-BE49-F238E27FC236}">
                <a16:creationId xmlns:a16="http://schemas.microsoft.com/office/drawing/2014/main" id="{A5E1981A-2C0F-4BAB-A327-57055D6318FE}"/>
              </a:ext>
            </a:extLst>
          </p:cNvPr>
          <p:cNvGrpSpPr/>
          <p:nvPr/>
        </p:nvGrpSpPr>
        <p:grpSpPr>
          <a:xfrm>
            <a:off x="8248162" y="3429000"/>
            <a:ext cx="3062712" cy="3144849"/>
            <a:chOff x="8248162" y="3429000"/>
            <a:chExt cx="3062712" cy="3144849"/>
          </a:xfrm>
        </p:grpSpPr>
        <p:pic>
          <p:nvPicPr>
            <p:cNvPr id="12" name="Picture 11">
              <a:extLst>
                <a:ext uri="{FF2B5EF4-FFF2-40B4-BE49-F238E27FC236}">
                  <a16:creationId xmlns:a16="http://schemas.microsoft.com/office/drawing/2014/main" id="{72EFE2C4-487D-4CD4-B4C9-8689E210C08F}"/>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8248162" y="3429000"/>
              <a:ext cx="3050400" cy="3050400"/>
            </a:xfrm>
            <a:prstGeom prst="rect">
              <a:avLst/>
            </a:prstGeom>
          </p:spPr>
        </p:pic>
        <p:sp>
          <p:nvSpPr>
            <p:cNvPr id="13" name="TextBox 12">
              <a:extLst>
                <a:ext uri="{FF2B5EF4-FFF2-40B4-BE49-F238E27FC236}">
                  <a16:creationId xmlns:a16="http://schemas.microsoft.com/office/drawing/2014/main" id="{F69BF1AC-0BA5-45B7-B661-40FED74E089D}"/>
                </a:ext>
              </a:extLst>
            </p:cNvPr>
            <p:cNvSpPr txBox="1"/>
            <p:nvPr/>
          </p:nvSpPr>
          <p:spPr>
            <a:xfrm>
              <a:off x="8260474" y="6112184"/>
              <a:ext cx="3050400" cy="461665"/>
            </a:xfrm>
            <a:prstGeom prst="rect">
              <a:avLst/>
            </a:prstGeom>
            <a:noFill/>
          </p:spPr>
          <p:txBody>
            <a:bodyPr wrap="square" rtlCol="0">
              <a:spAutoFit/>
            </a:bodyPr>
            <a:lstStyle/>
            <a:p>
              <a:pPr algn="ctr"/>
              <a:r>
                <a:rPr lang="en-US" sz="2400" dirty="0"/>
                <a:t>Mme. </a:t>
              </a:r>
              <a:r>
                <a:rPr lang="en-US" sz="2400" dirty="0" err="1"/>
                <a:t>Chereau</a:t>
              </a:r>
              <a:endParaRPr lang="en-US" sz="2400" dirty="0"/>
            </a:p>
          </p:txBody>
        </p:sp>
      </p:grpSp>
      <p:sp>
        <p:nvSpPr>
          <p:cNvPr id="17" name="Slide Number Placeholder 16">
            <a:extLst>
              <a:ext uri="{FF2B5EF4-FFF2-40B4-BE49-F238E27FC236}">
                <a16:creationId xmlns:a16="http://schemas.microsoft.com/office/drawing/2014/main" id="{F233587A-A582-4FF2-856A-0D1C59703AF9}"/>
              </a:ext>
            </a:extLst>
          </p:cNvPr>
          <p:cNvSpPr>
            <a:spLocks noGrp="1"/>
          </p:cNvSpPr>
          <p:nvPr>
            <p:ph type="sldNum" sz="quarter" idx="12"/>
          </p:nvPr>
        </p:nvSpPr>
        <p:spPr/>
        <p:txBody>
          <a:bodyPr/>
          <a:lstStyle/>
          <a:p>
            <a:fld id="{D2C1189E-66B0-4966-80C8-7D82C091067F}" type="slidenum">
              <a:rPr lang="en-US" smtClean="0"/>
              <a:t>12</a:t>
            </a:fld>
            <a:endParaRPr lang="en-US"/>
          </a:p>
        </p:txBody>
      </p:sp>
    </p:spTree>
    <p:extLst>
      <p:ext uri="{BB962C8B-B14F-4D97-AF65-F5344CB8AC3E}">
        <p14:creationId xmlns:p14="http://schemas.microsoft.com/office/powerpoint/2010/main" val="4236096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1000"/>
                                        <p:tgtEl>
                                          <p:spTgt spid="15"/>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1000"/>
                                        <p:tgtEl>
                                          <p:spTgt spid="16"/>
                                        </p:tgtEl>
                                      </p:cBhvr>
                                    </p:animEffect>
                                  </p:childTnLst>
                                </p:cTn>
                              </p:par>
                            </p:childTnLst>
                          </p:cTn>
                        </p:par>
                        <p:par>
                          <p:cTn id="17" fill="hold">
                            <p:stCondLst>
                              <p:cond delay="1000"/>
                            </p:stCondLst>
                            <p:childTnLst>
                              <p:par>
                                <p:cTn id="18" presetID="10" presetClass="entr" presetSubtype="0" fill="hold" nodeType="after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fade">
                                      <p:cBhvr>
                                        <p:cTn id="20" dur="1000"/>
                                        <p:tgtEl>
                                          <p:spTgt spid="21"/>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fade">
                                      <p:cBhvr>
                                        <p:cTn id="25" dur="1000"/>
                                        <p:tgtEl>
                                          <p:spTgt spid="20"/>
                                        </p:tgtEl>
                                      </p:cBhvr>
                                    </p:animEffect>
                                  </p:childTnLst>
                                </p:cTn>
                              </p:par>
                            </p:childTnLst>
                          </p:cTn>
                        </p:par>
                        <p:par>
                          <p:cTn id="26" fill="hold">
                            <p:stCondLst>
                              <p:cond delay="1000"/>
                            </p:stCondLst>
                            <p:childTnLst>
                              <p:par>
                                <p:cTn id="27" presetID="10" presetClass="entr" presetSubtype="0" fill="hold" nodeType="after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fade">
                                      <p:cBhvr>
                                        <p:cTn id="29"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8FB08DC-C15C-4ED5-B3A1-5CF1590BD51D}"/>
              </a:ext>
            </a:extLst>
          </p:cNvPr>
          <p:cNvSpPr>
            <a:spLocks noGrp="1"/>
          </p:cNvSpPr>
          <p:nvPr>
            <p:ph type="sldNum" sz="quarter" idx="12"/>
          </p:nvPr>
        </p:nvSpPr>
        <p:spPr/>
        <p:txBody>
          <a:bodyPr/>
          <a:lstStyle/>
          <a:p>
            <a:fld id="{D2C1189E-66B0-4966-80C8-7D82C091067F}" type="slidenum">
              <a:rPr lang="en-US" smtClean="0"/>
              <a:t>13</a:t>
            </a:fld>
            <a:endParaRPr lang="en-US"/>
          </a:p>
        </p:txBody>
      </p:sp>
      <p:sp>
        <p:nvSpPr>
          <p:cNvPr id="3" name="TextBox 2">
            <a:extLst>
              <a:ext uri="{FF2B5EF4-FFF2-40B4-BE49-F238E27FC236}">
                <a16:creationId xmlns:a16="http://schemas.microsoft.com/office/drawing/2014/main" id="{F93D3EA3-FF11-43B1-B8B8-76B3C393258F}"/>
              </a:ext>
            </a:extLst>
          </p:cNvPr>
          <p:cNvSpPr txBox="1"/>
          <p:nvPr/>
        </p:nvSpPr>
        <p:spPr>
          <a:xfrm>
            <a:off x="363984" y="185284"/>
            <a:ext cx="5122416" cy="1323439"/>
          </a:xfrm>
          <a:prstGeom prst="rect">
            <a:avLst/>
          </a:prstGeom>
          <a:noFill/>
        </p:spPr>
        <p:txBody>
          <a:bodyPr wrap="square" rtlCol="0">
            <a:spAutoFit/>
          </a:bodyPr>
          <a:lstStyle/>
          <a:p>
            <a:pPr algn="ctr"/>
            <a:r>
              <a:rPr lang="en-US" sz="4400" b="1" dirty="0">
                <a:latin typeface="+mj-lt"/>
              </a:rPr>
              <a:t>A Grape Fit</a:t>
            </a:r>
          </a:p>
          <a:p>
            <a:pPr algn="ctr"/>
            <a:r>
              <a:rPr lang="en-US" sz="3600" dirty="0">
                <a:latin typeface="+mj-lt"/>
              </a:rPr>
              <a:t>Schreiner, 2015</a:t>
            </a:r>
          </a:p>
        </p:txBody>
      </p:sp>
      <p:sp>
        <p:nvSpPr>
          <p:cNvPr id="4" name="TextBox 3">
            <a:extLst>
              <a:ext uri="{FF2B5EF4-FFF2-40B4-BE49-F238E27FC236}">
                <a16:creationId xmlns:a16="http://schemas.microsoft.com/office/drawing/2014/main" id="{0E418816-3B95-4048-B6B8-A512550B6D28}"/>
              </a:ext>
            </a:extLst>
          </p:cNvPr>
          <p:cNvSpPr txBox="1"/>
          <p:nvPr/>
        </p:nvSpPr>
        <p:spPr>
          <a:xfrm>
            <a:off x="162757" y="1514193"/>
            <a:ext cx="5323643" cy="2354491"/>
          </a:xfrm>
          <a:prstGeom prst="rect">
            <a:avLst/>
          </a:prstGeom>
          <a:noFill/>
        </p:spPr>
        <p:txBody>
          <a:bodyPr wrap="square">
            <a:spAutoFit/>
          </a:bodyPr>
          <a:lstStyle/>
          <a:p>
            <a:pPr algn="ctr"/>
            <a:r>
              <a:rPr lang="en-US" sz="3200" b="0" i="0" dirty="0">
                <a:solidFill>
                  <a:srgbClr val="000000"/>
                </a:solidFill>
                <a:effectLst/>
                <a:latin typeface="Times New Roman" panose="02020603050405020304" pitchFamily="18" charset="0"/>
              </a:rPr>
              <a:t>(</a:t>
            </a:r>
            <a:r>
              <a:rPr lang="en-US" sz="3100" b="0" i="0" dirty="0">
                <a:effectLst/>
                <a:latin typeface="Times New Roman" panose="02020603050405020304" pitchFamily="18" charset="0"/>
              </a:rPr>
              <a:t>TB, 35" (89 cm), M</a:t>
            </a:r>
          </a:p>
          <a:p>
            <a:pPr algn="ctr"/>
            <a:br>
              <a:rPr lang="en-US" sz="3100" b="0" i="0" dirty="0">
                <a:effectLst/>
                <a:latin typeface="Times New Roman" panose="02020603050405020304" pitchFamily="18" charset="0"/>
              </a:rPr>
            </a:br>
            <a:r>
              <a:rPr lang="en-US" sz="2800" b="0" i="0" dirty="0">
                <a:effectLst/>
                <a:latin typeface="Times New Roman" panose="02020603050405020304" pitchFamily="18" charset="0"/>
              </a:rPr>
              <a:t>S. rose-violet ; F. </a:t>
            </a:r>
            <a:r>
              <a:rPr lang="en-US" sz="2800" b="0" i="0" dirty="0">
                <a:solidFill>
                  <a:schemeClr val="bg1"/>
                </a:solidFill>
                <a:effectLst/>
                <a:highlight>
                  <a:srgbClr val="FFFF00"/>
                </a:highlight>
                <a:latin typeface="Times New Roman" panose="02020603050405020304" pitchFamily="18" charset="0"/>
              </a:rPr>
              <a:t>white ground</a:t>
            </a:r>
            <a:r>
              <a:rPr lang="en-US" sz="2800" b="0" i="0" dirty="0">
                <a:effectLst/>
                <a:latin typeface="Times New Roman" panose="02020603050405020304" pitchFamily="18" charset="0"/>
              </a:rPr>
              <a:t>, rose-violet </a:t>
            </a:r>
            <a:r>
              <a:rPr lang="en-US" sz="2800" b="0" i="0" dirty="0">
                <a:solidFill>
                  <a:schemeClr val="bg1"/>
                </a:solidFill>
                <a:effectLst/>
                <a:highlight>
                  <a:srgbClr val="FFFF00"/>
                </a:highlight>
                <a:latin typeface="Times New Roman" panose="02020603050405020304" pitchFamily="18" charset="0"/>
              </a:rPr>
              <a:t>plicata</a:t>
            </a:r>
            <a:r>
              <a:rPr lang="en-US" sz="2800" b="0" i="0" dirty="0">
                <a:effectLst/>
                <a:latin typeface="Times New Roman" panose="02020603050405020304" pitchFamily="18" charset="0"/>
              </a:rPr>
              <a:t> edging; beard hairs based dark orange, tips purple. </a:t>
            </a:r>
          </a:p>
        </p:txBody>
      </p:sp>
      <p:pic>
        <p:nvPicPr>
          <p:cNvPr id="5" name="Content Placeholder 7">
            <a:extLst>
              <a:ext uri="{FF2B5EF4-FFF2-40B4-BE49-F238E27FC236}">
                <a16:creationId xmlns:a16="http://schemas.microsoft.com/office/drawing/2014/main" id="{984826B2-A5B7-40B2-817D-1A7D00B4A3E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592932" y="170024"/>
            <a:ext cx="6436311" cy="6436311"/>
          </a:xfrm>
          <a:prstGeom prst="rect">
            <a:avLst/>
          </a:prstGeom>
        </p:spPr>
      </p:pic>
    </p:spTree>
    <p:extLst>
      <p:ext uri="{BB962C8B-B14F-4D97-AF65-F5344CB8AC3E}">
        <p14:creationId xmlns:p14="http://schemas.microsoft.com/office/powerpoint/2010/main" val="12056691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C7A931F0-BF4A-4932-8E13-4C79FD9D4D55}"/>
              </a:ext>
            </a:extLst>
          </p:cNvPr>
          <p:cNvSpPr txBox="1">
            <a:spLocks/>
          </p:cNvSpPr>
          <p:nvPr/>
        </p:nvSpPr>
        <p:spPr>
          <a:xfrm>
            <a:off x="913795" y="609600"/>
            <a:ext cx="10353761" cy="1326321"/>
          </a:xfrm>
          <a:prstGeom prst="rect">
            <a:avLst/>
          </a:prstGeom>
        </p:spPr>
        <p:txBody>
          <a:bodyPr>
            <a:normAutofit/>
          </a:bodyPr>
          <a:lstStyle>
            <a:lvl1pPr algn="ctr" defTabSz="914400" rtl="0" eaLnBrk="1" latinLnBrk="0" hangingPunct="1">
              <a:lnSpc>
                <a:spcPct val="90000"/>
              </a:lnSpc>
              <a:spcBef>
                <a:spcPct val="0"/>
              </a:spcBef>
              <a:buNone/>
              <a:defRPr sz="3400" b="1" i="0" kern="1200" cap="all">
                <a:solidFill>
                  <a:schemeClr val="tx1"/>
                </a:solidFill>
                <a:effectLst>
                  <a:outerShdw blurRad="50800" dist="63500" dir="2700000" algn="tl" rotWithShape="0">
                    <a:srgbClr val="000000">
                      <a:alpha val="48000"/>
                    </a:srgbClr>
                  </a:outerShdw>
                </a:effectLst>
                <a:latin typeface="+mj-lt"/>
                <a:ea typeface="+mj-ea"/>
                <a:cs typeface="+mj-cs"/>
              </a:defRPr>
            </a:lvl1pPr>
          </a:lstStyle>
          <a:p>
            <a:r>
              <a:rPr lang="en-US" sz="8000" dirty="0"/>
              <a:t>fancy</a:t>
            </a:r>
          </a:p>
        </p:txBody>
      </p:sp>
      <p:sp>
        <p:nvSpPr>
          <p:cNvPr id="3" name="Content Placeholder 4">
            <a:extLst>
              <a:ext uri="{FF2B5EF4-FFF2-40B4-BE49-F238E27FC236}">
                <a16:creationId xmlns:a16="http://schemas.microsoft.com/office/drawing/2014/main" id="{72AEDD8C-7299-46F8-99EE-BAC079368B48}"/>
              </a:ext>
            </a:extLst>
          </p:cNvPr>
          <p:cNvSpPr txBox="1">
            <a:spLocks/>
          </p:cNvSpPr>
          <p:nvPr/>
        </p:nvSpPr>
        <p:spPr>
          <a:xfrm>
            <a:off x="913795" y="2096064"/>
            <a:ext cx="10353762" cy="3695136"/>
          </a:xfrm>
          <a:prstGeom prst="rect">
            <a:avLst/>
          </a:prstGeom>
        </p:spPr>
        <p:txBody>
          <a:bodyPr/>
          <a:lst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effectLst>
                  <a:outerShdw blurRad="50800" dist="38100" dir="2700000" algn="tl" rotWithShape="0">
                    <a:srgbClr val="000000">
                      <a:alpha val="48000"/>
                    </a:srgbClr>
                  </a:outerShdw>
                </a:effectLst>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effectLst>
                  <a:outerShdw blurRad="50800" dist="38100" dir="2700000" algn="tl" rotWithShape="0">
                    <a:srgbClr val="000000">
                      <a:alpha val="48000"/>
                    </a:srgbClr>
                  </a:outerShdw>
                </a:effectLst>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effectLst>
                  <a:outerShdw blurRad="50800" dist="38100" dir="2700000" algn="tl" rotWithShape="0">
                    <a:srgbClr val="000000">
                      <a:alpha val="48000"/>
                    </a:srgbClr>
                  </a:outerShdw>
                </a:effectLst>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effectLst>
                  <a:outerShdw blurRad="50800" dist="38100" dir="2700000" algn="tl" rotWithShape="0">
                    <a:srgbClr val="000000">
                      <a:alpha val="48000"/>
                    </a:srgbClr>
                  </a:outerShdw>
                </a:effectLst>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5pPr>
            <a:lvl6pPr marL="25146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6pPr>
            <a:lvl7pPr marL="29718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7pPr>
            <a:lvl8pPr marL="34290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8pPr>
            <a:lvl9pPr marL="38862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9pPr>
          </a:lstStyle>
          <a:p>
            <a:pPr marL="0" marR="0" indent="0" algn="l">
              <a:lnSpc>
                <a:spcPct val="119000"/>
              </a:lnSpc>
              <a:spcBef>
                <a:spcPts val="0"/>
              </a:spcBef>
              <a:spcAft>
                <a:spcPts val="1400"/>
              </a:spcAft>
            </a:pPr>
            <a:r>
              <a:rPr lang="en-US" sz="4000" kern="1400" dirty="0">
                <a:ln>
                  <a:noFill/>
                </a:ln>
                <a:effectLst/>
                <a:latin typeface="Calibri" panose="020F0502020204030204" pitchFamily="34" charset="0"/>
              </a:rPr>
              <a:t>An extreme plicata-type pattern having a riotous mixture of colors.</a:t>
            </a:r>
          </a:p>
          <a:p>
            <a:pPr marL="0" marR="0" indent="0" algn="l">
              <a:lnSpc>
                <a:spcPct val="119000"/>
              </a:lnSpc>
              <a:spcBef>
                <a:spcPts val="0"/>
              </a:spcBef>
              <a:spcAft>
                <a:spcPts val="600"/>
              </a:spcAft>
            </a:pPr>
            <a:r>
              <a:rPr lang="en-US" sz="1800" kern="1400" dirty="0">
                <a:ln>
                  <a:noFill/>
                </a:ln>
                <a:solidFill>
                  <a:srgbClr val="000000"/>
                </a:solidFill>
                <a:effectLst/>
                <a:latin typeface="Calibri" panose="020F0502020204030204" pitchFamily="34" charset="0"/>
              </a:rPr>
              <a:t> </a:t>
            </a:r>
          </a:p>
          <a:p>
            <a:pPr marL="0" indent="0">
              <a:lnSpc>
                <a:spcPct val="119000"/>
              </a:lnSpc>
              <a:spcBef>
                <a:spcPts val="0"/>
              </a:spcBef>
              <a:spcAft>
                <a:spcPts val="600"/>
              </a:spcAft>
            </a:pPr>
            <a:r>
              <a:rPr lang="en-US" sz="1800" kern="1400" dirty="0">
                <a:solidFill>
                  <a:srgbClr val="000000"/>
                </a:solidFill>
                <a:effectLst/>
                <a:latin typeface="Calibri" panose="020F0502020204030204" pitchFamily="34" charset="0"/>
              </a:rPr>
              <a:t> </a:t>
            </a:r>
          </a:p>
          <a:p>
            <a:endParaRPr lang="en-US" dirty="0"/>
          </a:p>
        </p:txBody>
      </p:sp>
      <p:sp>
        <p:nvSpPr>
          <p:cNvPr id="4" name="Slide Number Placeholder 3">
            <a:extLst>
              <a:ext uri="{FF2B5EF4-FFF2-40B4-BE49-F238E27FC236}">
                <a16:creationId xmlns:a16="http://schemas.microsoft.com/office/drawing/2014/main" id="{81BB9D89-2052-4CA0-AE51-95B675D55E08}"/>
              </a:ext>
            </a:extLst>
          </p:cNvPr>
          <p:cNvSpPr>
            <a:spLocks noGrp="1"/>
          </p:cNvSpPr>
          <p:nvPr>
            <p:ph type="sldNum" sz="quarter" idx="12"/>
          </p:nvPr>
        </p:nvSpPr>
        <p:spPr/>
        <p:txBody>
          <a:bodyPr/>
          <a:lstStyle/>
          <a:p>
            <a:fld id="{D2C1189E-66B0-4966-80C8-7D82C091067F}" type="slidenum">
              <a:rPr lang="en-US" smtClean="0"/>
              <a:t>14</a:t>
            </a:fld>
            <a:endParaRPr lang="en-US"/>
          </a:p>
        </p:txBody>
      </p:sp>
    </p:spTree>
    <p:extLst>
      <p:ext uri="{BB962C8B-B14F-4D97-AF65-F5344CB8AC3E}">
        <p14:creationId xmlns:p14="http://schemas.microsoft.com/office/powerpoint/2010/main" val="12968556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8DA0DCF2-6C0A-4501-8E5A-6E51467CB10D}"/>
              </a:ext>
            </a:extLst>
          </p:cNvPr>
          <p:cNvGrpSpPr/>
          <p:nvPr/>
        </p:nvGrpSpPr>
        <p:grpSpPr>
          <a:xfrm>
            <a:off x="868814" y="201040"/>
            <a:ext cx="3062712" cy="3139180"/>
            <a:chOff x="868814" y="201040"/>
            <a:chExt cx="3062712" cy="3139180"/>
          </a:xfrm>
        </p:grpSpPr>
        <p:pic>
          <p:nvPicPr>
            <p:cNvPr id="3" name="Picture 2">
              <a:extLst>
                <a:ext uri="{FF2B5EF4-FFF2-40B4-BE49-F238E27FC236}">
                  <a16:creationId xmlns:a16="http://schemas.microsoft.com/office/drawing/2014/main" id="{BB4BFBD4-2670-4938-AC56-659B41555FA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81126" y="201040"/>
              <a:ext cx="3050400" cy="3050400"/>
            </a:xfrm>
            <a:prstGeom prst="rect">
              <a:avLst/>
            </a:prstGeom>
          </p:spPr>
        </p:pic>
        <p:sp>
          <p:nvSpPr>
            <p:cNvPr id="4" name="TextBox 3">
              <a:extLst>
                <a:ext uri="{FF2B5EF4-FFF2-40B4-BE49-F238E27FC236}">
                  <a16:creationId xmlns:a16="http://schemas.microsoft.com/office/drawing/2014/main" id="{2C5A1E28-C97A-44A5-ACC5-A6C55AA619E1}"/>
                </a:ext>
              </a:extLst>
            </p:cNvPr>
            <p:cNvSpPr txBox="1"/>
            <p:nvPr/>
          </p:nvSpPr>
          <p:spPr>
            <a:xfrm>
              <a:off x="868814" y="2878555"/>
              <a:ext cx="3054087" cy="461665"/>
            </a:xfrm>
            <a:prstGeom prst="rect">
              <a:avLst/>
            </a:prstGeom>
            <a:noFill/>
          </p:spPr>
          <p:txBody>
            <a:bodyPr wrap="square" rtlCol="0">
              <a:spAutoFit/>
            </a:bodyPr>
            <a:lstStyle/>
            <a:p>
              <a:pPr algn="ctr"/>
              <a:r>
                <a:rPr lang="en-US" sz="2400" dirty="0"/>
                <a:t>Damsel in a Dress</a:t>
              </a:r>
            </a:p>
          </p:txBody>
        </p:sp>
      </p:grpSp>
      <p:grpSp>
        <p:nvGrpSpPr>
          <p:cNvPr id="31" name="Group 30">
            <a:extLst>
              <a:ext uri="{FF2B5EF4-FFF2-40B4-BE49-F238E27FC236}">
                <a16:creationId xmlns:a16="http://schemas.microsoft.com/office/drawing/2014/main" id="{DAD3FAA5-BEF6-48B3-A3C9-04F6C7B74CFB}"/>
              </a:ext>
            </a:extLst>
          </p:cNvPr>
          <p:cNvGrpSpPr/>
          <p:nvPr/>
        </p:nvGrpSpPr>
        <p:grpSpPr>
          <a:xfrm>
            <a:off x="4562800" y="201040"/>
            <a:ext cx="3054088" cy="3139180"/>
            <a:chOff x="4562800" y="201040"/>
            <a:chExt cx="3054088" cy="3139180"/>
          </a:xfrm>
        </p:grpSpPr>
        <p:pic>
          <p:nvPicPr>
            <p:cNvPr id="6" name="Picture 5">
              <a:extLst>
                <a:ext uri="{FF2B5EF4-FFF2-40B4-BE49-F238E27FC236}">
                  <a16:creationId xmlns:a16="http://schemas.microsoft.com/office/drawing/2014/main" id="{0EAB680E-AF2E-4901-B571-9EB70C9B557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566488" y="201040"/>
              <a:ext cx="3050400" cy="3050400"/>
            </a:xfrm>
            <a:prstGeom prst="rect">
              <a:avLst/>
            </a:prstGeom>
          </p:spPr>
        </p:pic>
        <p:sp>
          <p:nvSpPr>
            <p:cNvPr id="7" name="TextBox 6">
              <a:extLst>
                <a:ext uri="{FF2B5EF4-FFF2-40B4-BE49-F238E27FC236}">
                  <a16:creationId xmlns:a16="http://schemas.microsoft.com/office/drawing/2014/main" id="{A7E4D19F-F107-48CE-986E-69A76CE34DC7}"/>
                </a:ext>
              </a:extLst>
            </p:cNvPr>
            <p:cNvSpPr txBox="1"/>
            <p:nvPr/>
          </p:nvSpPr>
          <p:spPr>
            <a:xfrm>
              <a:off x="4562800" y="2878555"/>
              <a:ext cx="3050400" cy="461665"/>
            </a:xfrm>
            <a:prstGeom prst="rect">
              <a:avLst/>
            </a:prstGeom>
            <a:noFill/>
          </p:spPr>
          <p:txBody>
            <a:bodyPr wrap="square" rtlCol="0">
              <a:spAutoFit/>
            </a:bodyPr>
            <a:lstStyle/>
            <a:p>
              <a:pPr algn="ctr"/>
              <a:r>
                <a:rPr lang="en-US" sz="2400" dirty="0"/>
                <a:t>Electric</a:t>
              </a:r>
            </a:p>
          </p:txBody>
        </p:sp>
      </p:grpSp>
      <p:grpSp>
        <p:nvGrpSpPr>
          <p:cNvPr id="32" name="Group 31">
            <a:extLst>
              <a:ext uri="{FF2B5EF4-FFF2-40B4-BE49-F238E27FC236}">
                <a16:creationId xmlns:a16="http://schemas.microsoft.com/office/drawing/2014/main" id="{663BB82F-7673-40AD-A252-9896C7A06108}"/>
              </a:ext>
            </a:extLst>
          </p:cNvPr>
          <p:cNvGrpSpPr/>
          <p:nvPr/>
        </p:nvGrpSpPr>
        <p:grpSpPr>
          <a:xfrm>
            <a:off x="8260474" y="201040"/>
            <a:ext cx="3050400" cy="3148058"/>
            <a:chOff x="8260474" y="201040"/>
            <a:chExt cx="3050400" cy="3148058"/>
          </a:xfrm>
        </p:grpSpPr>
        <p:pic>
          <p:nvPicPr>
            <p:cNvPr id="9" name="Picture 8">
              <a:extLst>
                <a:ext uri="{FF2B5EF4-FFF2-40B4-BE49-F238E27FC236}">
                  <a16:creationId xmlns:a16="http://schemas.microsoft.com/office/drawing/2014/main" id="{96F069F0-F75F-4771-AF71-4A564CD14F15}"/>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8260474" y="201040"/>
              <a:ext cx="3050400" cy="3050400"/>
            </a:xfrm>
            <a:prstGeom prst="rect">
              <a:avLst/>
            </a:prstGeom>
          </p:spPr>
        </p:pic>
        <p:sp>
          <p:nvSpPr>
            <p:cNvPr id="10" name="TextBox 9">
              <a:extLst>
                <a:ext uri="{FF2B5EF4-FFF2-40B4-BE49-F238E27FC236}">
                  <a16:creationId xmlns:a16="http://schemas.microsoft.com/office/drawing/2014/main" id="{603CA1A5-AA5D-420B-A2CB-9CF538F30867}"/>
                </a:ext>
              </a:extLst>
            </p:cNvPr>
            <p:cNvSpPr txBox="1"/>
            <p:nvPr/>
          </p:nvSpPr>
          <p:spPr>
            <a:xfrm>
              <a:off x="8260474" y="2887433"/>
              <a:ext cx="3038088" cy="461665"/>
            </a:xfrm>
            <a:prstGeom prst="rect">
              <a:avLst/>
            </a:prstGeom>
            <a:noFill/>
          </p:spPr>
          <p:txBody>
            <a:bodyPr wrap="square" rtlCol="0">
              <a:spAutoFit/>
            </a:bodyPr>
            <a:lstStyle/>
            <a:p>
              <a:pPr algn="ctr"/>
              <a:r>
                <a:rPr lang="en-US" sz="2400" dirty="0"/>
                <a:t>Tuscan Summer</a:t>
              </a:r>
            </a:p>
          </p:txBody>
        </p:sp>
      </p:grpSp>
      <p:grpSp>
        <p:nvGrpSpPr>
          <p:cNvPr id="33" name="Group 32">
            <a:extLst>
              <a:ext uri="{FF2B5EF4-FFF2-40B4-BE49-F238E27FC236}">
                <a16:creationId xmlns:a16="http://schemas.microsoft.com/office/drawing/2014/main" id="{C980D25A-9CEF-40A5-B7F9-E4967B07BDFA}"/>
              </a:ext>
            </a:extLst>
          </p:cNvPr>
          <p:cNvGrpSpPr/>
          <p:nvPr/>
        </p:nvGrpSpPr>
        <p:grpSpPr>
          <a:xfrm>
            <a:off x="896796" y="3444670"/>
            <a:ext cx="3019060" cy="3131059"/>
            <a:chOff x="896796" y="3444670"/>
            <a:chExt cx="3019060" cy="3131059"/>
          </a:xfrm>
        </p:grpSpPr>
        <p:pic>
          <p:nvPicPr>
            <p:cNvPr id="12" name="Picture 11">
              <a:extLst>
                <a:ext uri="{FF2B5EF4-FFF2-40B4-BE49-F238E27FC236}">
                  <a16:creationId xmlns:a16="http://schemas.microsoft.com/office/drawing/2014/main" id="{DF4521D6-76D6-4883-9C2B-1972D57838C3}"/>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896796" y="3444670"/>
              <a:ext cx="3019060" cy="3019060"/>
            </a:xfrm>
            <a:prstGeom prst="rect">
              <a:avLst/>
            </a:prstGeom>
          </p:spPr>
        </p:pic>
        <p:sp>
          <p:nvSpPr>
            <p:cNvPr id="13" name="TextBox 12">
              <a:extLst>
                <a:ext uri="{FF2B5EF4-FFF2-40B4-BE49-F238E27FC236}">
                  <a16:creationId xmlns:a16="http://schemas.microsoft.com/office/drawing/2014/main" id="{0D45884B-06BE-4FAB-BF43-81508041BB37}"/>
                </a:ext>
              </a:extLst>
            </p:cNvPr>
            <p:cNvSpPr txBox="1"/>
            <p:nvPr/>
          </p:nvSpPr>
          <p:spPr>
            <a:xfrm>
              <a:off x="1100079" y="6114064"/>
              <a:ext cx="2614895" cy="461665"/>
            </a:xfrm>
            <a:prstGeom prst="rect">
              <a:avLst/>
            </a:prstGeom>
            <a:noFill/>
          </p:spPr>
          <p:txBody>
            <a:bodyPr wrap="square" rtlCol="0">
              <a:spAutoFit/>
            </a:bodyPr>
            <a:lstStyle/>
            <a:p>
              <a:pPr algn="ctr"/>
              <a:r>
                <a:rPr lang="en-US" sz="2400" dirty="0"/>
                <a:t>Carnival Clown</a:t>
              </a:r>
            </a:p>
          </p:txBody>
        </p:sp>
      </p:grpSp>
      <p:grpSp>
        <p:nvGrpSpPr>
          <p:cNvPr id="35" name="Group 34">
            <a:extLst>
              <a:ext uri="{FF2B5EF4-FFF2-40B4-BE49-F238E27FC236}">
                <a16:creationId xmlns:a16="http://schemas.microsoft.com/office/drawing/2014/main" id="{B1E8B91E-809B-47D3-AE02-276555C9537E}"/>
              </a:ext>
            </a:extLst>
          </p:cNvPr>
          <p:cNvGrpSpPr/>
          <p:nvPr/>
        </p:nvGrpSpPr>
        <p:grpSpPr>
          <a:xfrm>
            <a:off x="4562800" y="3556728"/>
            <a:ext cx="3050400" cy="3011452"/>
            <a:chOff x="4562800" y="3556728"/>
            <a:chExt cx="3050400" cy="3011452"/>
          </a:xfrm>
        </p:grpSpPr>
        <p:pic>
          <p:nvPicPr>
            <p:cNvPr id="15" name="Picture 14">
              <a:extLst>
                <a:ext uri="{FF2B5EF4-FFF2-40B4-BE49-F238E27FC236}">
                  <a16:creationId xmlns:a16="http://schemas.microsoft.com/office/drawing/2014/main" id="{10918A77-AFA8-43D3-8374-53C2B8F5CB61}"/>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4694216" y="3556728"/>
              <a:ext cx="2794944" cy="2794944"/>
            </a:xfrm>
            <a:prstGeom prst="rect">
              <a:avLst/>
            </a:prstGeom>
          </p:spPr>
        </p:pic>
        <p:sp>
          <p:nvSpPr>
            <p:cNvPr id="16" name="TextBox 15">
              <a:extLst>
                <a:ext uri="{FF2B5EF4-FFF2-40B4-BE49-F238E27FC236}">
                  <a16:creationId xmlns:a16="http://schemas.microsoft.com/office/drawing/2014/main" id="{E1499455-3EC0-4978-BD06-146B1C904F49}"/>
                </a:ext>
              </a:extLst>
            </p:cNvPr>
            <p:cNvSpPr txBox="1"/>
            <p:nvPr/>
          </p:nvSpPr>
          <p:spPr>
            <a:xfrm>
              <a:off x="4562800" y="6106515"/>
              <a:ext cx="3050400" cy="461665"/>
            </a:xfrm>
            <a:prstGeom prst="rect">
              <a:avLst/>
            </a:prstGeom>
            <a:noFill/>
          </p:spPr>
          <p:txBody>
            <a:bodyPr wrap="square" rtlCol="0">
              <a:spAutoFit/>
            </a:bodyPr>
            <a:lstStyle/>
            <a:p>
              <a:pPr algn="ctr"/>
              <a:r>
                <a:rPr lang="en-US" sz="2400" dirty="0"/>
                <a:t>Bahia Cooler</a:t>
              </a:r>
            </a:p>
          </p:txBody>
        </p:sp>
      </p:grpSp>
      <p:grpSp>
        <p:nvGrpSpPr>
          <p:cNvPr id="34" name="Group 33">
            <a:extLst>
              <a:ext uri="{FF2B5EF4-FFF2-40B4-BE49-F238E27FC236}">
                <a16:creationId xmlns:a16="http://schemas.microsoft.com/office/drawing/2014/main" id="{25D5EEEB-C5F4-46B5-8CBB-6AC008DA85E6}"/>
              </a:ext>
            </a:extLst>
          </p:cNvPr>
          <p:cNvGrpSpPr/>
          <p:nvPr/>
        </p:nvGrpSpPr>
        <p:grpSpPr>
          <a:xfrm>
            <a:off x="8248162" y="3429000"/>
            <a:ext cx="3062712" cy="3144849"/>
            <a:chOff x="8248162" y="3429000"/>
            <a:chExt cx="3062712" cy="3144849"/>
          </a:xfrm>
        </p:grpSpPr>
        <p:pic>
          <p:nvPicPr>
            <p:cNvPr id="18" name="Picture 17">
              <a:extLst>
                <a:ext uri="{FF2B5EF4-FFF2-40B4-BE49-F238E27FC236}">
                  <a16:creationId xmlns:a16="http://schemas.microsoft.com/office/drawing/2014/main" id="{5A10721C-A50A-477E-9BFA-757D158D3F59}"/>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8248162" y="3429000"/>
              <a:ext cx="3050400" cy="3050400"/>
            </a:xfrm>
            <a:prstGeom prst="rect">
              <a:avLst/>
            </a:prstGeom>
          </p:spPr>
        </p:pic>
        <p:sp>
          <p:nvSpPr>
            <p:cNvPr id="19" name="TextBox 18">
              <a:extLst>
                <a:ext uri="{FF2B5EF4-FFF2-40B4-BE49-F238E27FC236}">
                  <a16:creationId xmlns:a16="http://schemas.microsoft.com/office/drawing/2014/main" id="{D5EA4D10-AE5A-4425-BB1C-C8682738D0C3}"/>
                </a:ext>
              </a:extLst>
            </p:cNvPr>
            <p:cNvSpPr txBox="1"/>
            <p:nvPr/>
          </p:nvSpPr>
          <p:spPr>
            <a:xfrm>
              <a:off x="8260474" y="6112184"/>
              <a:ext cx="3050400" cy="461665"/>
            </a:xfrm>
            <a:prstGeom prst="rect">
              <a:avLst/>
            </a:prstGeom>
            <a:noFill/>
          </p:spPr>
          <p:txBody>
            <a:bodyPr wrap="square" rtlCol="0">
              <a:spAutoFit/>
            </a:bodyPr>
            <a:lstStyle/>
            <a:p>
              <a:pPr algn="ctr"/>
              <a:r>
                <a:rPr lang="en-US" sz="2400" dirty="0"/>
                <a:t>Bottle Rocket</a:t>
              </a:r>
            </a:p>
          </p:txBody>
        </p:sp>
      </p:grpSp>
      <p:sp>
        <p:nvSpPr>
          <p:cNvPr id="2" name="Slide Number Placeholder 1">
            <a:extLst>
              <a:ext uri="{FF2B5EF4-FFF2-40B4-BE49-F238E27FC236}">
                <a16:creationId xmlns:a16="http://schemas.microsoft.com/office/drawing/2014/main" id="{95F8F110-3E6C-4DDE-828A-1625BD526003}"/>
              </a:ext>
            </a:extLst>
          </p:cNvPr>
          <p:cNvSpPr>
            <a:spLocks noGrp="1"/>
          </p:cNvSpPr>
          <p:nvPr>
            <p:ph type="sldNum" sz="quarter" idx="12"/>
          </p:nvPr>
        </p:nvSpPr>
        <p:spPr/>
        <p:txBody>
          <a:bodyPr/>
          <a:lstStyle/>
          <a:p>
            <a:fld id="{D2C1189E-66B0-4966-80C8-7D82C091067F}" type="slidenum">
              <a:rPr lang="en-US" smtClean="0"/>
              <a:t>15</a:t>
            </a:fld>
            <a:endParaRPr lang="en-US"/>
          </a:p>
        </p:txBody>
      </p:sp>
    </p:spTree>
    <p:extLst>
      <p:ext uri="{BB962C8B-B14F-4D97-AF65-F5344CB8AC3E}">
        <p14:creationId xmlns:p14="http://schemas.microsoft.com/office/powerpoint/2010/main" val="4190765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31"/>
                                        </p:tgtEl>
                                        <p:attrNameLst>
                                          <p:attrName>style.visibility</p:attrName>
                                        </p:attrNameLst>
                                      </p:cBhvr>
                                      <p:to>
                                        <p:strVal val="visible"/>
                                      </p:to>
                                    </p:set>
                                    <p:animEffect transition="in" filter="fade">
                                      <p:cBhvr>
                                        <p:cTn id="11" dur="1000"/>
                                        <p:tgtEl>
                                          <p:spTgt spid="31"/>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32"/>
                                        </p:tgtEl>
                                        <p:attrNameLst>
                                          <p:attrName>style.visibility</p:attrName>
                                        </p:attrNameLst>
                                      </p:cBhvr>
                                      <p:to>
                                        <p:strVal val="visible"/>
                                      </p:to>
                                    </p:set>
                                    <p:animEffect transition="in" filter="fade">
                                      <p:cBhvr>
                                        <p:cTn id="15" dur="1000"/>
                                        <p:tgtEl>
                                          <p:spTgt spid="32"/>
                                        </p:tgtEl>
                                      </p:cBhvr>
                                    </p:animEffect>
                                  </p:childTnLst>
                                </p:cTn>
                              </p:par>
                            </p:childTnLst>
                          </p:cTn>
                        </p:par>
                        <p:par>
                          <p:cTn id="16" fill="hold">
                            <p:stCondLst>
                              <p:cond delay="3000"/>
                            </p:stCondLst>
                            <p:childTnLst>
                              <p:par>
                                <p:cTn id="17" presetID="10" presetClass="entr" presetSubtype="0" fill="hold" nodeType="after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1000"/>
                                        <p:tgtEl>
                                          <p:spTgt spid="33"/>
                                        </p:tgtEl>
                                      </p:cBhvr>
                                    </p:animEffect>
                                  </p:childTnLst>
                                </p:cTn>
                              </p:par>
                            </p:childTnLst>
                          </p:cTn>
                        </p:par>
                        <p:par>
                          <p:cTn id="20" fill="hold">
                            <p:stCondLst>
                              <p:cond delay="4000"/>
                            </p:stCondLst>
                            <p:childTnLst>
                              <p:par>
                                <p:cTn id="21" presetID="10" presetClass="entr" presetSubtype="0" fill="hold" nodeType="afterEffect">
                                  <p:stCondLst>
                                    <p:cond delay="0"/>
                                  </p:stCondLst>
                                  <p:childTnLst>
                                    <p:set>
                                      <p:cBhvr>
                                        <p:cTn id="22" dur="1" fill="hold">
                                          <p:stCondLst>
                                            <p:cond delay="0"/>
                                          </p:stCondLst>
                                        </p:cTn>
                                        <p:tgtEl>
                                          <p:spTgt spid="35"/>
                                        </p:tgtEl>
                                        <p:attrNameLst>
                                          <p:attrName>style.visibility</p:attrName>
                                        </p:attrNameLst>
                                      </p:cBhvr>
                                      <p:to>
                                        <p:strVal val="visible"/>
                                      </p:to>
                                    </p:set>
                                    <p:animEffect transition="in" filter="fade">
                                      <p:cBhvr>
                                        <p:cTn id="23" dur="1000"/>
                                        <p:tgtEl>
                                          <p:spTgt spid="35"/>
                                        </p:tgtEl>
                                      </p:cBhvr>
                                    </p:animEffect>
                                  </p:childTnLst>
                                </p:cTn>
                              </p:par>
                            </p:childTnLst>
                          </p:cTn>
                        </p:par>
                        <p:par>
                          <p:cTn id="24" fill="hold">
                            <p:stCondLst>
                              <p:cond delay="5000"/>
                            </p:stCondLst>
                            <p:childTnLst>
                              <p:par>
                                <p:cTn id="25" presetID="10" presetClass="entr" presetSubtype="0" fill="hold" nodeType="afterEffect">
                                  <p:stCondLst>
                                    <p:cond delay="0"/>
                                  </p:stCondLst>
                                  <p:childTnLst>
                                    <p:set>
                                      <p:cBhvr>
                                        <p:cTn id="26" dur="1" fill="hold">
                                          <p:stCondLst>
                                            <p:cond delay="0"/>
                                          </p:stCondLst>
                                        </p:cTn>
                                        <p:tgtEl>
                                          <p:spTgt spid="34"/>
                                        </p:tgtEl>
                                        <p:attrNameLst>
                                          <p:attrName>style.visibility</p:attrName>
                                        </p:attrNameLst>
                                      </p:cBhvr>
                                      <p:to>
                                        <p:strVal val="visible"/>
                                      </p:to>
                                    </p:set>
                                    <p:animEffect transition="in" filter="fade">
                                      <p:cBhvr>
                                        <p:cTn id="27" dur="10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7B1A8998-8C42-4BF4-B23A-1AA9EBB31A50}"/>
              </a:ext>
            </a:extLst>
          </p:cNvPr>
          <p:cNvSpPr txBox="1">
            <a:spLocks/>
          </p:cNvSpPr>
          <p:nvPr/>
        </p:nvSpPr>
        <p:spPr>
          <a:xfrm>
            <a:off x="913795" y="618478"/>
            <a:ext cx="10353761" cy="1326321"/>
          </a:xfrm>
          <a:prstGeom prst="rect">
            <a:avLst/>
          </a:prstGeom>
        </p:spPr>
        <p:txBody>
          <a:bodyPr>
            <a:normAutofit/>
          </a:bodyPr>
          <a:lstStyle>
            <a:lvl1pPr algn="ctr" defTabSz="914400" rtl="0" eaLnBrk="1" latinLnBrk="0" hangingPunct="1">
              <a:lnSpc>
                <a:spcPct val="90000"/>
              </a:lnSpc>
              <a:spcBef>
                <a:spcPct val="0"/>
              </a:spcBef>
              <a:buNone/>
              <a:defRPr sz="3400" b="1" i="0" kern="1200" cap="all">
                <a:solidFill>
                  <a:schemeClr val="tx1"/>
                </a:solidFill>
                <a:effectLst>
                  <a:outerShdw blurRad="50800" dist="63500" dir="2700000" algn="tl" rotWithShape="0">
                    <a:srgbClr val="000000">
                      <a:alpha val="48000"/>
                    </a:srgbClr>
                  </a:outerShdw>
                </a:effectLst>
                <a:latin typeface="+mj-lt"/>
                <a:ea typeface="+mj-ea"/>
                <a:cs typeface="+mj-cs"/>
              </a:defRPr>
            </a:lvl1pPr>
          </a:lstStyle>
          <a:p>
            <a:r>
              <a:rPr lang="en-US" sz="8000" dirty="0"/>
              <a:t>bicolor</a:t>
            </a:r>
          </a:p>
        </p:txBody>
      </p:sp>
      <p:sp>
        <p:nvSpPr>
          <p:cNvPr id="3" name="Content Placeholder 4">
            <a:extLst>
              <a:ext uri="{FF2B5EF4-FFF2-40B4-BE49-F238E27FC236}">
                <a16:creationId xmlns:a16="http://schemas.microsoft.com/office/drawing/2014/main" id="{A8D16314-1C31-46EA-8408-C6BDA49B761C}"/>
              </a:ext>
            </a:extLst>
          </p:cNvPr>
          <p:cNvSpPr txBox="1">
            <a:spLocks/>
          </p:cNvSpPr>
          <p:nvPr/>
        </p:nvSpPr>
        <p:spPr>
          <a:xfrm>
            <a:off x="913795" y="2104942"/>
            <a:ext cx="10353762" cy="3695136"/>
          </a:xfrm>
          <a:prstGeom prst="rect">
            <a:avLst/>
          </a:prstGeom>
        </p:spPr>
        <p:txBody>
          <a:bodyPr/>
          <a:lst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effectLst>
                  <a:outerShdw blurRad="50800" dist="38100" dir="2700000" algn="tl" rotWithShape="0">
                    <a:srgbClr val="000000">
                      <a:alpha val="48000"/>
                    </a:srgbClr>
                  </a:outerShdw>
                </a:effectLst>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effectLst>
                  <a:outerShdw blurRad="50800" dist="38100" dir="2700000" algn="tl" rotWithShape="0">
                    <a:srgbClr val="000000">
                      <a:alpha val="48000"/>
                    </a:srgbClr>
                  </a:outerShdw>
                </a:effectLst>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effectLst>
                  <a:outerShdw blurRad="50800" dist="38100" dir="2700000" algn="tl" rotWithShape="0">
                    <a:srgbClr val="000000">
                      <a:alpha val="48000"/>
                    </a:srgbClr>
                  </a:outerShdw>
                </a:effectLst>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effectLst>
                  <a:outerShdw blurRad="50800" dist="38100" dir="2700000" algn="tl" rotWithShape="0">
                    <a:srgbClr val="000000">
                      <a:alpha val="48000"/>
                    </a:srgbClr>
                  </a:outerShdw>
                </a:effectLst>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5pPr>
            <a:lvl6pPr marL="25146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6pPr>
            <a:lvl7pPr marL="29718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7pPr>
            <a:lvl8pPr marL="34290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8pPr>
            <a:lvl9pPr marL="38862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9pPr>
          </a:lstStyle>
          <a:p>
            <a:pPr marL="0" marR="0" indent="0" algn="l">
              <a:lnSpc>
                <a:spcPct val="119000"/>
              </a:lnSpc>
              <a:spcBef>
                <a:spcPts val="0"/>
              </a:spcBef>
              <a:spcAft>
                <a:spcPts val="1400"/>
              </a:spcAft>
            </a:pPr>
            <a:r>
              <a:rPr lang="en-US" sz="4000" kern="1400" dirty="0">
                <a:ln>
                  <a:noFill/>
                </a:ln>
                <a:effectLst/>
                <a:latin typeface="Calibri" panose="020F0502020204030204" pitchFamily="34" charset="0"/>
              </a:rPr>
              <a:t>A flower color pattern where the standards have a DIFFERENT color than falls of the flower and the falls are darker than the standards. (An iris with darker standards and lighter falls is called a </a:t>
            </a:r>
            <a:r>
              <a:rPr lang="en-US" sz="4000" i="1" kern="1400" dirty="0">
                <a:ln>
                  <a:noFill/>
                </a:ln>
                <a:effectLst/>
                <a:latin typeface="Calibri" panose="020F0502020204030204" pitchFamily="34" charset="0"/>
              </a:rPr>
              <a:t>reverse bicolor</a:t>
            </a:r>
            <a:r>
              <a:rPr lang="en-US" sz="4000" kern="1400" dirty="0">
                <a:ln>
                  <a:noFill/>
                </a:ln>
                <a:effectLst/>
                <a:latin typeface="Calibri" panose="020F0502020204030204" pitchFamily="34" charset="0"/>
              </a:rPr>
              <a:t>.)</a:t>
            </a:r>
          </a:p>
          <a:p>
            <a:pPr marL="0" marR="0" indent="0" algn="l">
              <a:lnSpc>
                <a:spcPct val="119000"/>
              </a:lnSpc>
              <a:spcBef>
                <a:spcPts val="0"/>
              </a:spcBef>
              <a:spcAft>
                <a:spcPts val="600"/>
              </a:spcAft>
            </a:pPr>
            <a:r>
              <a:rPr lang="en-US" sz="1800" kern="1400" dirty="0">
                <a:ln>
                  <a:noFill/>
                </a:ln>
                <a:solidFill>
                  <a:srgbClr val="000000"/>
                </a:solidFill>
                <a:effectLst/>
                <a:latin typeface="Calibri" panose="020F0502020204030204" pitchFamily="34" charset="0"/>
              </a:rPr>
              <a:t> </a:t>
            </a:r>
          </a:p>
          <a:p>
            <a:pPr marL="0" indent="0">
              <a:lnSpc>
                <a:spcPct val="119000"/>
              </a:lnSpc>
              <a:spcBef>
                <a:spcPts val="0"/>
              </a:spcBef>
              <a:spcAft>
                <a:spcPts val="600"/>
              </a:spcAft>
            </a:pPr>
            <a:r>
              <a:rPr lang="en-US" sz="1800" kern="1400" dirty="0">
                <a:solidFill>
                  <a:srgbClr val="000000"/>
                </a:solidFill>
                <a:effectLst/>
                <a:latin typeface="Calibri" panose="020F0502020204030204" pitchFamily="34" charset="0"/>
              </a:rPr>
              <a:t> </a:t>
            </a:r>
          </a:p>
          <a:p>
            <a:endParaRPr lang="en-US" dirty="0"/>
          </a:p>
        </p:txBody>
      </p:sp>
      <p:sp>
        <p:nvSpPr>
          <p:cNvPr id="4" name="Slide Number Placeholder 3">
            <a:extLst>
              <a:ext uri="{FF2B5EF4-FFF2-40B4-BE49-F238E27FC236}">
                <a16:creationId xmlns:a16="http://schemas.microsoft.com/office/drawing/2014/main" id="{4303820B-83DA-4F23-A29F-AADA9FA1B8CB}"/>
              </a:ext>
            </a:extLst>
          </p:cNvPr>
          <p:cNvSpPr>
            <a:spLocks noGrp="1"/>
          </p:cNvSpPr>
          <p:nvPr>
            <p:ph type="sldNum" sz="quarter" idx="12"/>
          </p:nvPr>
        </p:nvSpPr>
        <p:spPr/>
        <p:txBody>
          <a:bodyPr/>
          <a:lstStyle/>
          <a:p>
            <a:fld id="{D2C1189E-66B0-4966-80C8-7D82C091067F}" type="slidenum">
              <a:rPr lang="en-US" smtClean="0"/>
              <a:t>16</a:t>
            </a:fld>
            <a:endParaRPr lang="en-US"/>
          </a:p>
        </p:txBody>
      </p:sp>
    </p:spTree>
    <p:extLst>
      <p:ext uri="{BB962C8B-B14F-4D97-AF65-F5344CB8AC3E}">
        <p14:creationId xmlns:p14="http://schemas.microsoft.com/office/powerpoint/2010/main" val="24210720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DED7F2E7-62C9-4CC7-88EF-DFFC6C6AC45B}"/>
              </a:ext>
            </a:extLst>
          </p:cNvPr>
          <p:cNvGrpSpPr/>
          <p:nvPr/>
        </p:nvGrpSpPr>
        <p:grpSpPr>
          <a:xfrm>
            <a:off x="868814" y="201040"/>
            <a:ext cx="3062712" cy="3139180"/>
            <a:chOff x="868814" y="201040"/>
            <a:chExt cx="3062712" cy="3139180"/>
          </a:xfrm>
        </p:grpSpPr>
        <p:pic>
          <p:nvPicPr>
            <p:cNvPr id="2" name="Picture 1">
              <a:extLst>
                <a:ext uri="{FF2B5EF4-FFF2-40B4-BE49-F238E27FC236}">
                  <a16:creationId xmlns:a16="http://schemas.microsoft.com/office/drawing/2014/main" id="{36560E6A-A7D2-4420-B5E7-0A0F68B6A22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81126" y="201040"/>
              <a:ext cx="3050400" cy="3050400"/>
            </a:xfrm>
            <a:prstGeom prst="rect">
              <a:avLst/>
            </a:prstGeom>
          </p:spPr>
        </p:pic>
        <p:sp>
          <p:nvSpPr>
            <p:cNvPr id="3" name="TextBox 2">
              <a:extLst>
                <a:ext uri="{FF2B5EF4-FFF2-40B4-BE49-F238E27FC236}">
                  <a16:creationId xmlns:a16="http://schemas.microsoft.com/office/drawing/2014/main" id="{2C1ED193-52F9-4219-976A-BB85ACA78C92}"/>
                </a:ext>
              </a:extLst>
            </p:cNvPr>
            <p:cNvSpPr txBox="1"/>
            <p:nvPr/>
          </p:nvSpPr>
          <p:spPr>
            <a:xfrm>
              <a:off x="868814" y="2878555"/>
              <a:ext cx="3054087" cy="461665"/>
            </a:xfrm>
            <a:prstGeom prst="rect">
              <a:avLst/>
            </a:prstGeom>
            <a:noFill/>
          </p:spPr>
          <p:txBody>
            <a:bodyPr wrap="square" rtlCol="0">
              <a:spAutoFit/>
            </a:bodyPr>
            <a:lstStyle/>
            <a:p>
              <a:pPr algn="ctr"/>
              <a:r>
                <a:rPr lang="en-US" sz="2400" dirty="0"/>
                <a:t>Devil’s Intent</a:t>
              </a:r>
            </a:p>
          </p:txBody>
        </p:sp>
      </p:grpSp>
      <p:grpSp>
        <p:nvGrpSpPr>
          <p:cNvPr id="15" name="Group 14">
            <a:extLst>
              <a:ext uri="{FF2B5EF4-FFF2-40B4-BE49-F238E27FC236}">
                <a16:creationId xmlns:a16="http://schemas.microsoft.com/office/drawing/2014/main" id="{0E9C69F1-8B55-4494-AFFD-BBC3D5CB19DF}"/>
              </a:ext>
            </a:extLst>
          </p:cNvPr>
          <p:cNvGrpSpPr/>
          <p:nvPr/>
        </p:nvGrpSpPr>
        <p:grpSpPr>
          <a:xfrm>
            <a:off x="4562800" y="201040"/>
            <a:ext cx="3054088" cy="3139180"/>
            <a:chOff x="4562800" y="201040"/>
            <a:chExt cx="3054088" cy="3139180"/>
          </a:xfrm>
        </p:grpSpPr>
        <p:pic>
          <p:nvPicPr>
            <p:cNvPr id="4" name="Picture 3">
              <a:extLst>
                <a:ext uri="{FF2B5EF4-FFF2-40B4-BE49-F238E27FC236}">
                  <a16:creationId xmlns:a16="http://schemas.microsoft.com/office/drawing/2014/main" id="{73D75CF4-4E38-4629-81A5-A0823EF04FC2}"/>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566488" y="201040"/>
              <a:ext cx="3050400" cy="3050400"/>
            </a:xfrm>
            <a:prstGeom prst="rect">
              <a:avLst/>
            </a:prstGeom>
          </p:spPr>
        </p:pic>
        <p:sp>
          <p:nvSpPr>
            <p:cNvPr id="5" name="TextBox 4">
              <a:extLst>
                <a:ext uri="{FF2B5EF4-FFF2-40B4-BE49-F238E27FC236}">
                  <a16:creationId xmlns:a16="http://schemas.microsoft.com/office/drawing/2014/main" id="{A006B4D6-8CC1-47B4-9EC8-004DBFE462B9}"/>
                </a:ext>
              </a:extLst>
            </p:cNvPr>
            <p:cNvSpPr txBox="1"/>
            <p:nvPr/>
          </p:nvSpPr>
          <p:spPr>
            <a:xfrm>
              <a:off x="4562800" y="2878555"/>
              <a:ext cx="3050400" cy="461665"/>
            </a:xfrm>
            <a:prstGeom prst="rect">
              <a:avLst/>
            </a:prstGeom>
            <a:noFill/>
          </p:spPr>
          <p:txBody>
            <a:bodyPr wrap="square" rtlCol="0">
              <a:spAutoFit/>
            </a:bodyPr>
            <a:lstStyle/>
            <a:p>
              <a:pPr algn="ctr"/>
              <a:r>
                <a:rPr lang="en-US" sz="2400" dirty="0"/>
                <a:t>Florentine Silk</a:t>
              </a:r>
            </a:p>
          </p:txBody>
        </p:sp>
      </p:grpSp>
      <p:grpSp>
        <p:nvGrpSpPr>
          <p:cNvPr id="20" name="Group 19">
            <a:extLst>
              <a:ext uri="{FF2B5EF4-FFF2-40B4-BE49-F238E27FC236}">
                <a16:creationId xmlns:a16="http://schemas.microsoft.com/office/drawing/2014/main" id="{C7CDA2D5-E32A-47B3-95E5-27884F2BC955}"/>
              </a:ext>
            </a:extLst>
          </p:cNvPr>
          <p:cNvGrpSpPr/>
          <p:nvPr/>
        </p:nvGrpSpPr>
        <p:grpSpPr>
          <a:xfrm>
            <a:off x="8260474" y="201040"/>
            <a:ext cx="3050400" cy="3148058"/>
            <a:chOff x="8260474" y="201040"/>
            <a:chExt cx="3050400" cy="3148058"/>
          </a:xfrm>
        </p:grpSpPr>
        <p:pic>
          <p:nvPicPr>
            <p:cNvPr id="6" name="Picture 5">
              <a:extLst>
                <a:ext uri="{FF2B5EF4-FFF2-40B4-BE49-F238E27FC236}">
                  <a16:creationId xmlns:a16="http://schemas.microsoft.com/office/drawing/2014/main" id="{1F007659-05DD-4977-A477-DB1B456EA41E}"/>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8260474" y="201040"/>
              <a:ext cx="3050400" cy="3050400"/>
            </a:xfrm>
            <a:prstGeom prst="rect">
              <a:avLst/>
            </a:prstGeom>
          </p:spPr>
        </p:pic>
        <p:sp>
          <p:nvSpPr>
            <p:cNvPr id="7" name="TextBox 6">
              <a:extLst>
                <a:ext uri="{FF2B5EF4-FFF2-40B4-BE49-F238E27FC236}">
                  <a16:creationId xmlns:a16="http://schemas.microsoft.com/office/drawing/2014/main" id="{C3A5B67D-E9C2-4A9C-B241-0FA0CCC425D8}"/>
                </a:ext>
              </a:extLst>
            </p:cNvPr>
            <p:cNvSpPr txBox="1"/>
            <p:nvPr/>
          </p:nvSpPr>
          <p:spPr>
            <a:xfrm>
              <a:off x="8260474" y="2887433"/>
              <a:ext cx="3038088" cy="461665"/>
            </a:xfrm>
            <a:prstGeom prst="rect">
              <a:avLst/>
            </a:prstGeom>
            <a:noFill/>
          </p:spPr>
          <p:txBody>
            <a:bodyPr wrap="square" rtlCol="0">
              <a:spAutoFit/>
            </a:bodyPr>
            <a:lstStyle/>
            <a:p>
              <a:pPr algn="ctr"/>
              <a:r>
                <a:rPr lang="en-US" sz="2400" dirty="0"/>
                <a:t>Lightly Buttered</a:t>
              </a:r>
            </a:p>
          </p:txBody>
        </p:sp>
      </p:grpSp>
      <p:grpSp>
        <p:nvGrpSpPr>
          <p:cNvPr id="17" name="Group 16">
            <a:extLst>
              <a:ext uri="{FF2B5EF4-FFF2-40B4-BE49-F238E27FC236}">
                <a16:creationId xmlns:a16="http://schemas.microsoft.com/office/drawing/2014/main" id="{755D5381-4C93-4469-B47F-8496199E067B}"/>
              </a:ext>
            </a:extLst>
          </p:cNvPr>
          <p:cNvGrpSpPr/>
          <p:nvPr/>
        </p:nvGrpSpPr>
        <p:grpSpPr>
          <a:xfrm>
            <a:off x="896796" y="3444670"/>
            <a:ext cx="3019060" cy="3131059"/>
            <a:chOff x="896796" y="3444670"/>
            <a:chExt cx="3019060" cy="3131059"/>
          </a:xfrm>
        </p:grpSpPr>
        <p:pic>
          <p:nvPicPr>
            <p:cNvPr id="8" name="Picture 7">
              <a:extLst>
                <a:ext uri="{FF2B5EF4-FFF2-40B4-BE49-F238E27FC236}">
                  <a16:creationId xmlns:a16="http://schemas.microsoft.com/office/drawing/2014/main" id="{1D65E1B0-0072-4955-8365-01B01D80C779}"/>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896796" y="3444670"/>
              <a:ext cx="3019060" cy="3019060"/>
            </a:xfrm>
            <a:prstGeom prst="rect">
              <a:avLst/>
            </a:prstGeom>
          </p:spPr>
        </p:pic>
        <p:sp>
          <p:nvSpPr>
            <p:cNvPr id="9" name="TextBox 8">
              <a:extLst>
                <a:ext uri="{FF2B5EF4-FFF2-40B4-BE49-F238E27FC236}">
                  <a16:creationId xmlns:a16="http://schemas.microsoft.com/office/drawing/2014/main" id="{EF717B39-E09F-42DD-9491-38CA55863166}"/>
                </a:ext>
              </a:extLst>
            </p:cNvPr>
            <p:cNvSpPr txBox="1"/>
            <p:nvPr/>
          </p:nvSpPr>
          <p:spPr>
            <a:xfrm>
              <a:off x="1100079" y="6114064"/>
              <a:ext cx="2614895" cy="461665"/>
            </a:xfrm>
            <a:prstGeom prst="rect">
              <a:avLst/>
            </a:prstGeom>
            <a:noFill/>
          </p:spPr>
          <p:txBody>
            <a:bodyPr wrap="square" rtlCol="0">
              <a:spAutoFit/>
            </a:bodyPr>
            <a:lstStyle/>
            <a:p>
              <a:pPr algn="ctr"/>
              <a:r>
                <a:rPr lang="en-US" sz="2400" dirty="0"/>
                <a:t>Stay Stylish</a:t>
              </a:r>
            </a:p>
          </p:txBody>
        </p:sp>
      </p:grpSp>
      <p:grpSp>
        <p:nvGrpSpPr>
          <p:cNvPr id="18" name="Group 17">
            <a:extLst>
              <a:ext uri="{FF2B5EF4-FFF2-40B4-BE49-F238E27FC236}">
                <a16:creationId xmlns:a16="http://schemas.microsoft.com/office/drawing/2014/main" id="{1422FE1C-42F4-4CCD-8F0C-7364A66D455B}"/>
              </a:ext>
            </a:extLst>
          </p:cNvPr>
          <p:cNvGrpSpPr/>
          <p:nvPr/>
        </p:nvGrpSpPr>
        <p:grpSpPr>
          <a:xfrm>
            <a:off x="4562800" y="3451878"/>
            <a:ext cx="3050400" cy="3116302"/>
            <a:chOff x="4562800" y="3451878"/>
            <a:chExt cx="3050400" cy="3116302"/>
          </a:xfrm>
        </p:grpSpPr>
        <p:pic>
          <p:nvPicPr>
            <p:cNvPr id="10" name="Picture 9">
              <a:extLst>
                <a:ext uri="{FF2B5EF4-FFF2-40B4-BE49-F238E27FC236}">
                  <a16:creationId xmlns:a16="http://schemas.microsoft.com/office/drawing/2014/main" id="{1EE67BE2-8B7F-4F94-AF46-85CAB95700FB}"/>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4589366" y="3451878"/>
              <a:ext cx="3004644" cy="3004644"/>
            </a:xfrm>
            <a:prstGeom prst="rect">
              <a:avLst/>
            </a:prstGeom>
          </p:spPr>
        </p:pic>
        <p:sp>
          <p:nvSpPr>
            <p:cNvPr id="11" name="TextBox 10">
              <a:extLst>
                <a:ext uri="{FF2B5EF4-FFF2-40B4-BE49-F238E27FC236}">
                  <a16:creationId xmlns:a16="http://schemas.microsoft.com/office/drawing/2014/main" id="{0C7E7F51-8A22-4594-9532-A92ED565537C}"/>
                </a:ext>
              </a:extLst>
            </p:cNvPr>
            <p:cNvSpPr txBox="1"/>
            <p:nvPr/>
          </p:nvSpPr>
          <p:spPr>
            <a:xfrm>
              <a:off x="4562800" y="6106515"/>
              <a:ext cx="3050400" cy="461665"/>
            </a:xfrm>
            <a:prstGeom prst="rect">
              <a:avLst/>
            </a:prstGeom>
            <a:noFill/>
          </p:spPr>
          <p:txBody>
            <a:bodyPr wrap="square" rtlCol="0">
              <a:spAutoFit/>
            </a:bodyPr>
            <a:lstStyle/>
            <a:p>
              <a:pPr algn="ctr"/>
              <a:r>
                <a:rPr lang="en-US" sz="2400" dirty="0"/>
                <a:t>Subtle Beauty</a:t>
              </a:r>
            </a:p>
          </p:txBody>
        </p:sp>
      </p:grpSp>
      <p:grpSp>
        <p:nvGrpSpPr>
          <p:cNvPr id="19" name="Group 18">
            <a:extLst>
              <a:ext uri="{FF2B5EF4-FFF2-40B4-BE49-F238E27FC236}">
                <a16:creationId xmlns:a16="http://schemas.microsoft.com/office/drawing/2014/main" id="{75DEFBBC-02A9-4295-A9C2-D2B2410982E1}"/>
              </a:ext>
            </a:extLst>
          </p:cNvPr>
          <p:cNvGrpSpPr/>
          <p:nvPr/>
        </p:nvGrpSpPr>
        <p:grpSpPr>
          <a:xfrm>
            <a:off x="8248162" y="3429000"/>
            <a:ext cx="3062712" cy="3144849"/>
            <a:chOff x="8248162" y="3429000"/>
            <a:chExt cx="3062712" cy="3144849"/>
          </a:xfrm>
        </p:grpSpPr>
        <p:pic>
          <p:nvPicPr>
            <p:cNvPr id="12" name="Picture 11">
              <a:extLst>
                <a:ext uri="{FF2B5EF4-FFF2-40B4-BE49-F238E27FC236}">
                  <a16:creationId xmlns:a16="http://schemas.microsoft.com/office/drawing/2014/main" id="{36583BFE-1AA0-4758-A180-D138E994879E}"/>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8248162" y="3429000"/>
              <a:ext cx="3050400" cy="3050400"/>
            </a:xfrm>
            <a:prstGeom prst="rect">
              <a:avLst/>
            </a:prstGeom>
          </p:spPr>
        </p:pic>
        <p:sp>
          <p:nvSpPr>
            <p:cNvPr id="13" name="TextBox 12">
              <a:extLst>
                <a:ext uri="{FF2B5EF4-FFF2-40B4-BE49-F238E27FC236}">
                  <a16:creationId xmlns:a16="http://schemas.microsoft.com/office/drawing/2014/main" id="{26D4EE90-6D4E-4F92-86CC-7A70AE78E097}"/>
                </a:ext>
              </a:extLst>
            </p:cNvPr>
            <p:cNvSpPr txBox="1"/>
            <p:nvPr/>
          </p:nvSpPr>
          <p:spPr>
            <a:xfrm>
              <a:off x="8260474" y="6112184"/>
              <a:ext cx="3050400" cy="461665"/>
            </a:xfrm>
            <a:prstGeom prst="rect">
              <a:avLst/>
            </a:prstGeom>
            <a:noFill/>
          </p:spPr>
          <p:txBody>
            <a:bodyPr wrap="square" rtlCol="0">
              <a:spAutoFit/>
            </a:bodyPr>
            <a:lstStyle/>
            <a:p>
              <a:pPr algn="ctr"/>
              <a:r>
                <a:rPr lang="en-US" sz="2400" dirty="0"/>
                <a:t>Valley of Dreams</a:t>
              </a:r>
            </a:p>
          </p:txBody>
        </p:sp>
      </p:grpSp>
      <p:sp>
        <p:nvSpPr>
          <p:cNvPr id="21" name="Slide Number Placeholder 20">
            <a:extLst>
              <a:ext uri="{FF2B5EF4-FFF2-40B4-BE49-F238E27FC236}">
                <a16:creationId xmlns:a16="http://schemas.microsoft.com/office/drawing/2014/main" id="{C42D2669-995E-435B-9511-4FD2A3B2B8C2}"/>
              </a:ext>
            </a:extLst>
          </p:cNvPr>
          <p:cNvSpPr>
            <a:spLocks noGrp="1"/>
          </p:cNvSpPr>
          <p:nvPr>
            <p:ph type="sldNum" sz="quarter" idx="12"/>
          </p:nvPr>
        </p:nvSpPr>
        <p:spPr/>
        <p:txBody>
          <a:bodyPr/>
          <a:lstStyle/>
          <a:p>
            <a:fld id="{D2C1189E-66B0-4966-80C8-7D82C091067F}" type="slidenum">
              <a:rPr lang="en-US" smtClean="0"/>
              <a:t>17</a:t>
            </a:fld>
            <a:endParaRPr lang="en-US"/>
          </a:p>
        </p:txBody>
      </p:sp>
    </p:spTree>
    <p:extLst>
      <p:ext uri="{BB962C8B-B14F-4D97-AF65-F5344CB8AC3E}">
        <p14:creationId xmlns:p14="http://schemas.microsoft.com/office/powerpoint/2010/main" val="2598666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1000"/>
                                        <p:tgtEl>
                                          <p:spTgt spid="15"/>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1000"/>
                                        <p:tgtEl>
                                          <p:spTgt spid="20"/>
                                        </p:tgtEl>
                                      </p:cBhvr>
                                    </p:animEffect>
                                  </p:childTnLst>
                                </p:cTn>
                              </p:par>
                            </p:childTnLst>
                          </p:cTn>
                        </p:par>
                        <p:par>
                          <p:cTn id="16" fill="hold">
                            <p:stCondLst>
                              <p:cond delay="3000"/>
                            </p:stCondLst>
                            <p:childTnLst>
                              <p:par>
                                <p:cTn id="17" presetID="10" presetClass="entr" presetSubtype="0" fill="hold" nodeType="after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1000"/>
                                        <p:tgtEl>
                                          <p:spTgt spid="17"/>
                                        </p:tgtEl>
                                      </p:cBhvr>
                                    </p:animEffect>
                                  </p:childTnLst>
                                </p:cTn>
                              </p:par>
                            </p:childTnLst>
                          </p:cTn>
                        </p:par>
                        <p:par>
                          <p:cTn id="20" fill="hold">
                            <p:stCondLst>
                              <p:cond delay="4000"/>
                            </p:stCondLst>
                            <p:childTnLst>
                              <p:par>
                                <p:cTn id="21" presetID="10" presetClass="entr" presetSubtype="0" fill="hold" nodeType="after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1000"/>
                                        <p:tgtEl>
                                          <p:spTgt spid="18"/>
                                        </p:tgtEl>
                                      </p:cBhvr>
                                    </p:animEffect>
                                  </p:childTnLst>
                                </p:cTn>
                              </p:par>
                            </p:childTnLst>
                          </p:cTn>
                        </p:par>
                        <p:par>
                          <p:cTn id="24" fill="hold">
                            <p:stCondLst>
                              <p:cond delay="5000"/>
                            </p:stCondLst>
                            <p:childTnLst>
                              <p:par>
                                <p:cTn id="25" presetID="10" presetClass="entr" presetSubtype="0" fill="hold" nodeType="after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2BC4E66C-A681-445C-9CA5-AF38A1F0CCBF}"/>
              </a:ext>
            </a:extLst>
          </p:cNvPr>
          <p:cNvSpPr txBox="1">
            <a:spLocks/>
          </p:cNvSpPr>
          <p:nvPr/>
        </p:nvSpPr>
        <p:spPr>
          <a:xfrm>
            <a:off x="913795" y="609600"/>
            <a:ext cx="10353761" cy="1326321"/>
          </a:xfrm>
          <a:prstGeom prst="rect">
            <a:avLst/>
          </a:prstGeom>
        </p:spPr>
        <p:txBody>
          <a:bodyPr>
            <a:normAutofit/>
          </a:bodyPr>
          <a:lstStyle>
            <a:lvl1pPr algn="ctr" defTabSz="914400" rtl="0" eaLnBrk="1" latinLnBrk="0" hangingPunct="1">
              <a:lnSpc>
                <a:spcPct val="90000"/>
              </a:lnSpc>
              <a:spcBef>
                <a:spcPct val="0"/>
              </a:spcBef>
              <a:buNone/>
              <a:defRPr sz="3400" b="1" i="0" kern="1200" cap="all">
                <a:solidFill>
                  <a:schemeClr val="tx1"/>
                </a:solidFill>
                <a:effectLst>
                  <a:outerShdw blurRad="50800" dist="63500" dir="2700000" algn="tl" rotWithShape="0">
                    <a:srgbClr val="000000">
                      <a:alpha val="48000"/>
                    </a:srgbClr>
                  </a:outerShdw>
                </a:effectLst>
                <a:latin typeface="+mj-lt"/>
                <a:ea typeface="+mj-ea"/>
                <a:cs typeface="+mj-cs"/>
              </a:defRPr>
            </a:lvl1pPr>
          </a:lstStyle>
          <a:p>
            <a:r>
              <a:rPr lang="en-US" sz="8000" dirty="0"/>
              <a:t>amoena</a:t>
            </a:r>
          </a:p>
        </p:txBody>
      </p:sp>
      <p:sp>
        <p:nvSpPr>
          <p:cNvPr id="3" name="Content Placeholder 4">
            <a:extLst>
              <a:ext uri="{FF2B5EF4-FFF2-40B4-BE49-F238E27FC236}">
                <a16:creationId xmlns:a16="http://schemas.microsoft.com/office/drawing/2014/main" id="{9AD20505-3AF7-4462-98E4-FAB972A234AC}"/>
              </a:ext>
            </a:extLst>
          </p:cNvPr>
          <p:cNvSpPr txBox="1">
            <a:spLocks/>
          </p:cNvSpPr>
          <p:nvPr/>
        </p:nvSpPr>
        <p:spPr>
          <a:xfrm>
            <a:off x="913795" y="2096064"/>
            <a:ext cx="10353762" cy="3695136"/>
          </a:xfrm>
          <a:prstGeom prst="rect">
            <a:avLst/>
          </a:prstGeom>
        </p:spPr>
        <p:txBody>
          <a:bodyPr/>
          <a:lst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effectLst>
                  <a:outerShdw blurRad="50800" dist="38100" dir="2700000" algn="tl" rotWithShape="0">
                    <a:srgbClr val="000000">
                      <a:alpha val="48000"/>
                    </a:srgbClr>
                  </a:outerShdw>
                </a:effectLst>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effectLst>
                  <a:outerShdw blurRad="50800" dist="38100" dir="2700000" algn="tl" rotWithShape="0">
                    <a:srgbClr val="000000">
                      <a:alpha val="48000"/>
                    </a:srgbClr>
                  </a:outerShdw>
                </a:effectLst>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effectLst>
                  <a:outerShdw blurRad="50800" dist="38100" dir="2700000" algn="tl" rotWithShape="0">
                    <a:srgbClr val="000000">
                      <a:alpha val="48000"/>
                    </a:srgbClr>
                  </a:outerShdw>
                </a:effectLst>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effectLst>
                  <a:outerShdw blurRad="50800" dist="38100" dir="2700000" algn="tl" rotWithShape="0">
                    <a:srgbClr val="000000">
                      <a:alpha val="48000"/>
                    </a:srgbClr>
                  </a:outerShdw>
                </a:effectLst>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5pPr>
            <a:lvl6pPr marL="25146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6pPr>
            <a:lvl7pPr marL="29718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7pPr>
            <a:lvl8pPr marL="34290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8pPr>
            <a:lvl9pPr marL="38862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9pPr>
          </a:lstStyle>
          <a:p>
            <a:pPr marL="0" marR="0" indent="0" algn="l">
              <a:lnSpc>
                <a:spcPct val="119000"/>
              </a:lnSpc>
              <a:spcBef>
                <a:spcPts val="0"/>
              </a:spcBef>
              <a:spcAft>
                <a:spcPts val="1400"/>
              </a:spcAft>
            </a:pPr>
            <a:r>
              <a:rPr lang="en-US" sz="4000" kern="1400" dirty="0">
                <a:ln>
                  <a:noFill/>
                </a:ln>
                <a:effectLst/>
                <a:latin typeface="Calibri" panose="020F0502020204030204" pitchFamily="34" charset="0"/>
              </a:rPr>
              <a:t>A flower color pattern with </a:t>
            </a:r>
            <a:r>
              <a:rPr lang="en-US" sz="4000" u="sng" kern="1400" dirty="0">
                <a:ln>
                  <a:noFill/>
                </a:ln>
                <a:effectLst/>
                <a:latin typeface="Calibri" panose="020F0502020204030204" pitchFamily="34" charset="0"/>
              </a:rPr>
              <a:t>white standards </a:t>
            </a:r>
            <a:r>
              <a:rPr lang="en-US" sz="4000" kern="1400" dirty="0">
                <a:ln>
                  <a:noFill/>
                </a:ln>
                <a:effectLst/>
                <a:latin typeface="Calibri" panose="020F0502020204030204" pitchFamily="34" charset="0"/>
              </a:rPr>
              <a:t>and colored falls.  (An iris with white falls and colored standards is called a </a:t>
            </a:r>
            <a:r>
              <a:rPr lang="en-US" sz="4000" i="1" kern="1400" dirty="0">
                <a:ln>
                  <a:noFill/>
                </a:ln>
                <a:effectLst/>
                <a:latin typeface="Calibri" panose="020F0502020204030204" pitchFamily="34" charset="0"/>
              </a:rPr>
              <a:t>reverse amoena</a:t>
            </a:r>
            <a:r>
              <a:rPr lang="en-US" sz="4000" kern="1400" dirty="0">
                <a:ln>
                  <a:noFill/>
                </a:ln>
                <a:effectLst/>
                <a:latin typeface="Calibri" panose="020F0502020204030204" pitchFamily="34" charset="0"/>
              </a:rPr>
              <a:t>.) </a:t>
            </a:r>
          </a:p>
          <a:p>
            <a:pPr marL="0" marR="0" indent="0" algn="l">
              <a:lnSpc>
                <a:spcPct val="119000"/>
              </a:lnSpc>
              <a:spcBef>
                <a:spcPts val="0"/>
              </a:spcBef>
              <a:spcAft>
                <a:spcPts val="600"/>
              </a:spcAft>
            </a:pPr>
            <a:r>
              <a:rPr lang="en-US" sz="1800" kern="1400" dirty="0">
                <a:ln>
                  <a:noFill/>
                </a:ln>
                <a:solidFill>
                  <a:srgbClr val="000000"/>
                </a:solidFill>
                <a:effectLst/>
                <a:latin typeface="Calibri" panose="020F0502020204030204" pitchFamily="34" charset="0"/>
              </a:rPr>
              <a:t> </a:t>
            </a:r>
          </a:p>
          <a:p>
            <a:pPr marL="0" indent="0">
              <a:lnSpc>
                <a:spcPct val="119000"/>
              </a:lnSpc>
              <a:spcBef>
                <a:spcPts val="0"/>
              </a:spcBef>
              <a:spcAft>
                <a:spcPts val="600"/>
              </a:spcAft>
            </a:pPr>
            <a:r>
              <a:rPr lang="en-US" sz="1800" kern="1400" dirty="0">
                <a:solidFill>
                  <a:srgbClr val="000000"/>
                </a:solidFill>
                <a:effectLst/>
                <a:latin typeface="Calibri" panose="020F0502020204030204" pitchFamily="34" charset="0"/>
              </a:rPr>
              <a:t> </a:t>
            </a:r>
          </a:p>
          <a:p>
            <a:endParaRPr lang="en-US" dirty="0"/>
          </a:p>
        </p:txBody>
      </p:sp>
      <p:sp>
        <p:nvSpPr>
          <p:cNvPr id="4" name="Slide Number Placeholder 3">
            <a:extLst>
              <a:ext uri="{FF2B5EF4-FFF2-40B4-BE49-F238E27FC236}">
                <a16:creationId xmlns:a16="http://schemas.microsoft.com/office/drawing/2014/main" id="{89C92AE6-58DD-4DE4-8957-2964C1DA0038}"/>
              </a:ext>
            </a:extLst>
          </p:cNvPr>
          <p:cNvSpPr>
            <a:spLocks noGrp="1"/>
          </p:cNvSpPr>
          <p:nvPr>
            <p:ph type="sldNum" sz="quarter" idx="12"/>
          </p:nvPr>
        </p:nvSpPr>
        <p:spPr/>
        <p:txBody>
          <a:bodyPr/>
          <a:lstStyle/>
          <a:p>
            <a:fld id="{D2C1189E-66B0-4966-80C8-7D82C091067F}" type="slidenum">
              <a:rPr lang="en-US" smtClean="0"/>
              <a:t>18</a:t>
            </a:fld>
            <a:endParaRPr lang="en-US"/>
          </a:p>
        </p:txBody>
      </p:sp>
    </p:spTree>
    <p:extLst>
      <p:ext uri="{BB962C8B-B14F-4D97-AF65-F5344CB8AC3E}">
        <p14:creationId xmlns:p14="http://schemas.microsoft.com/office/powerpoint/2010/main" val="11203409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5BC45872-A542-4813-B17C-50D5C9EC5DF9}"/>
              </a:ext>
            </a:extLst>
          </p:cNvPr>
          <p:cNvGrpSpPr/>
          <p:nvPr/>
        </p:nvGrpSpPr>
        <p:grpSpPr>
          <a:xfrm>
            <a:off x="881126" y="201040"/>
            <a:ext cx="3050400" cy="3139180"/>
            <a:chOff x="881126" y="201040"/>
            <a:chExt cx="3050400" cy="3139180"/>
          </a:xfrm>
        </p:grpSpPr>
        <p:pic>
          <p:nvPicPr>
            <p:cNvPr id="6" name="Picture 5" descr="A close up of a flower&#10;&#10;Description automatically generated with medium confidence">
              <a:extLst>
                <a:ext uri="{FF2B5EF4-FFF2-40B4-BE49-F238E27FC236}">
                  <a16:creationId xmlns:a16="http://schemas.microsoft.com/office/drawing/2014/main" id="{72027A54-C890-4A7A-AF56-DDC1C67990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1126" y="201040"/>
              <a:ext cx="3050400" cy="3050400"/>
            </a:xfrm>
            <a:prstGeom prst="rect">
              <a:avLst/>
            </a:prstGeom>
          </p:spPr>
        </p:pic>
        <p:sp>
          <p:nvSpPr>
            <p:cNvPr id="9" name="TextBox 8">
              <a:extLst>
                <a:ext uri="{FF2B5EF4-FFF2-40B4-BE49-F238E27FC236}">
                  <a16:creationId xmlns:a16="http://schemas.microsoft.com/office/drawing/2014/main" id="{875BEAF4-BA36-40D8-911F-C0673EBF764E}"/>
                </a:ext>
              </a:extLst>
            </p:cNvPr>
            <p:cNvSpPr txBox="1"/>
            <p:nvPr/>
          </p:nvSpPr>
          <p:spPr>
            <a:xfrm>
              <a:off x="1381507" y="2878555"/>
              <a:ext cx="2128404" cy="461665"/>
            </a:xfrm>
            <a:prstGeom prst="rect">
              <a:avLst/>
            </a:prstGeom>
            <a:noFill/>
          </p:spPr>
          <p:txBody>
            <a:bodyPr wrap="square" rtlCol="0">
              <a:spAutoFit/>
            </a:bodyPr>
            <a:lstStyle/>
            <a:p>
              <a:pPr algn="ctr"/>
              <a:r>
                <a:rPr lang="en-US" sz="2400" dirty="0"/>
                <a:t>But Beautiful</a:t>
              </a:r>
            </a:p>
          </p:txBody>
        </p:sp>
      </p:grpSp>
      <p:grpSp>
        <p:nvGrpSpPr>
          <p:cNvPr id="16" name="Group 15">
            <a:extLst>
              <a:ext uri="{FF2B5EF4-FFF2-40B4-BE49-F238E27FC236}">
                <a16:creationId xmlns:a16="http://schemas.microsoft.com/office/drawing/2014/main" id="{8F997731-FACF-41CE-B213-7F77F0B7A3BC}"/>
              </a:ext>
            </a:extLst>
          </p:cNvPr>
          <p:cNvGrpSpPr/>
          <p:nvPr/>
        </p:nvGrpSpPr>
        <p:grpSpPr>
          <a:xfrm>
            <a:off x="4562800" y="201040"/>
            <a:ext cx="3054088" cy="3139180"/>
            <a:chOff x="4562800" y="201040"/>
            <a:chExt cx="3054088" cy="3139180"/>
          </a:xfrm>
        </p:grpSpPr>
        <p:pic>
          <p:nvPicPr>
            <p:cNvPr id="3" name="Picture 2" descr="A close up of a flower&#10;&#10;Description automatically generated with medium confidence">
              <a:extLst>
                <a:ext uri="{FF2B5EF4-FFF2-40B4-BE49-F238E27FC236}">
                  <a16:creationId xmlns:a16="http://schemas.microsoft.com/office/drawing/2014/main" id="{9EEE9CF6-DE01-4DB0-A778-A5301C67F6A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66488" y="201040"/>
              <a:ext cx="3050400" cy="3050400"/>
            </a:xfrm>
            <a:prstGeom prst="rect">
              <a:avLst/>
            </a:prstGeom>
          </p:spPr>
        </p:pic>
        <p:sp>
          <p:nvSpPr>
            <p:cNvPr id="10" name="TextBox 9">
              <a:extLst>
                <a:ext uri="{FF2B5EF4-FFF2-40B4-BE49-F238E27FC236}">
                  <a16:creationId xmlns:a16="http://schemas.microsoft.com/office/drawing/2014/main" id="{D7BAC5CA-D7F9-451E-A8CE-F53DCCCC7C1E}"/>
                </a:ext>
              </a:extLst>
            </p:cNvPr>
            <p:cNvSpPr txBox="1"/>
            <p:nvPr/>
          </p:nvSpPr>
          <p:spPr>
            <a:xfrm>
              <a:off x="4562800" y="2878555"/>
              <a:ext cx="3050400" cy="461665"/>
            </a:xfrm>
            <a:prstGeom prst="rect">
              <a:avLst/>
            </a:prstGeom>
            <a:noFill/>
          </p:spPr>
          <p:txBody>
            <a:bodyPr wrap="square" rtlCol="0">
              <a:spAutoFit/>
            </a:bodyPr>
            <a:lstStyle/>
            <a:p>
              <a:pPr algn="ctr"/>
              <a:r>
                <a:rPr lang="en-US" sz="2400" dirty="0"/>
                <a:t>Better Than Butter</a:t>
              </a:r>
            </a:p>
          </p:txBody>
        </p:sp>
      </p:grpSp>
      <p:grpSp>
        <p:nvGrpSpPr>
          <p:cNvPr id="17" name="Group 16">
            <a:extLst>
              <a:ext uri="{FF2B5EF4-FFF2-40B4-BE49-F238E27FC236}">
                <a16:creationId xmlns:a16="http://schemas.microsoft.com/office/drawing/2014/main" id="{F0174D15-A79C-46B8-A176-2D6869879A16}"/>
              </a:ext>
            </a:extLst>
          </p:cNvPr>
          <p:cNvGrpSpPr/>
          <p:nvPr/>
        </p:nvGrpSpPr>
        <p:grpSpPr>
          <a:xfrm>
            <a:off x="8260474" y="201040"/>
            <a:ext cx="3050400" cy="3148058"/>
            <a:chOff x="8260474" y="201040"/>
            <a:chExt cx="3050400" cy="3148058"/>
          </a:xfrm>
        </p:grpSpPr>
        <p:pic>
          <p:nvPicPr>
            <p:cNvPr id="5" name="Picture 4" descr="A close up of a flower&#10;&#10;Description automatically generated with medium confidence">
              <a:extLst>
                <a:ext uri="{FF2B5EF4-FFF2-40B4-BE49-F238E27FC236}">
                  <a16:creationId xmlns:a16="http://schemas.microsoft.com/office/drawing/2014/main" id="{A08D6D35-F78C-4CB3-B0EE-A6356899153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60474" y="201040"/>
              <a:ext cx="3050400" cy="3050400"/>
            </a:xfrm>
            <a:prstGeom prst="rect">
              <a:avLst/>
            </a:prstGeom>
          </p:spPr>
        </p:pic>
        <p:sp>
          <p:nvSpPr>
            <p:cNvPr id="11" name="TextBox 10">
              <a:extLst>
                <a:ext uri="{FF2B5EF4-FFF2-40B4-BE49-F238E27FC236}">
                  <a16:creationId xmlns:a16="http://schemas.microsoft.com/office/drawing/2014/main" id="{64B5C2B0-7514-48EF-8DFC-330577A5DBD0}"/>
                </a:ext>
              </a:extLst>
            </p:cNvPr>
            <p:cNvSpPr txBox="1"/>
            <p:nvPr/>
          </p:nvSpPr>
          <p:spPr>
            <a:xfrm>
              <a:off x="8720831" y="2887433"/>
              <a:ext cx="2128404" cy="461665"/>
            </a:xfrm>
            <a:prstGeom prst="rect">
              <a:avLst/>
            </a:prstGeom>
            <a:noFill/>
          </p:spPr>
          <p:txBody>
            <a:bodyPr wrap="square" rtlCol="0">
              <a:spAutoFit/>
            </a:bodyPr>
            <a:lstStyle/>
            <a:p>
              <a:pPr algn="ctr"/>
              <a:r>
                <a:rPr lang="en-US" sz="2400" dirty="0"/>
                <a:t>Blaze Valley</a:t>
              </a:r>
            </a:p>
          </p:txBody>
        </p:sp>
      </p:grpSp>
      <p:grpSp>
        <p:nvGrpSpPr>
          <p:cNvPr id="21" name="Group 20">
            <a:extLst>
              <a:ext uri="{FF2B5EF4-FFF2-40B4-BE49-F238E27FC236}">
                <a16:creationId xmlns:a16="http://schemas.microsoft.com/office/drawing/2014/main" id="{A85710AA-C0D5-4E85-884A-17F06419022B}"/>
              </a:ext>
            </a:extLst>
          </p:cNvPr>
          <p:cNvGrpSpPr/>
          <p:nvPr/>
        </p:nvGrpSpPr>
        <p:grpSpPr>
          <a:xfrm>
            <a:off x="881126" y="3429000"/>
            <a:ext cx="3050400" cy="3146729"/>
            <a:chOff x="881126" y="3429000"/>
            <a:chExt cx="3050400" cy="3146729"/>
          </a:xfrm>
        </p:grpSpPr>
        <p:pic>
          <p:nvPicPr>
            <p:cNvPr id="4" name="Picture 3" descr="A close up of a flower&#10;&#10;Description automatically generated with medium confidence">
              <a:extLst>
                <a:ext uri="{FF2B5EF4-FFF2-40B4-BE49-F238E27FC236}">
                  <a16:creationId xmlns:a16="http://schemas.microsoft.com/office/drawing/2014/main" id="{45EF3790-6151-476F-BFA0-945AEFA4D8B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81126" y="3429000"/>
              <a:ext cx="3050400" cy="3050400"/>
            </a:xfrm>
            <a:prstGeom prst="rect">
              <a:avLst/>
            </a:prstGeom>
          </p:spPr>
        </p:pic>
        <p:sp>
          <p:nvSpPr>
            <p:cNvPr id="12" name="TextBox 11">
              <a:extLst>
                <a:ext uri="{FF2B5EF4-FFF2-40B4-BE49-F238E27FC236}">
                  <a16:creationId xmlns:a16="http://schemas.microsoft.com/office/drawing/2014/main" id="{70E627A9-8F95-4BC9-A5AF-D26DADED4013}"/>
                </a:ext>
              </a:extLst>
            </p:cNvPr>
            <p:cNvSpPr txBox="1"/>
            <p:nvPr/>
          </p:nvSpPr>
          <p:spPr>
            <a:xfrm>
              <a:off x="1342124" y="6114064"/>
              <a:ext cx="2128404" cy="461665"/>
            </a:xfrm>
            <a:prstGeom prst="rect">
              <a:avLst/>
            </a:prstGeom>
            <a:noFill/>
          </p:spPr>
          <p:txBody>
            <a:bodyPr wrap="square" rtlCol="0">
              <a:spAutoFit/>
            </a:bodyPr>
            <a:lstStyle/>
            <a:p>
              <a:pPr algn="ctr"/>
              <a:r>
                <a:rPr lang="en-US" sz="2400" dirty="0"/>
                <a:t>Big Picture</a:t>
              </a:r>
            </a:p>
          </p:txBody>
        </p:sp>
      </p:grpSp>
      <p:grpSp>
        <p:nvGrpSpPr>
          <p:cNvPr id="2" name="Group 1">
            <a:extLst>
              <a:ext uri="{FF2B5EF4-FFF2-40B4-BE49-F238E27FC236}">
                <a16:creationId xmlns:a16="http://schemas.microsoft.com/office/drawing/2014/main" id="{8F253C40-1563-4EBC-8561-D8BEEA57A831}"/>
              </a:ext>
            </a:extLst>
          </p:cNvPr>
          <p:cNvGrpSpPr/>
          <p:nvPr/>
        </p:nvGrpSpPr>
        <p:grpSpPr>
          <a:xfrm>
            <a:off x="4467550" y="3551144"/>
            <a:ext cx="3145650" cy="3325362"/>
            <a:chOff x="4467550" y="3551144"/>
            <a:chExt cx="3145650" cy="3325362"/>
          </a:xfrm>
        </p:grpSpPr>
        <p:grpSp>
          <p:nvGrpSpPr>
            <p:cNvPr id="22" name="Group 21">
              <a:extLst>
                <a:ext uri="{FF2B5EF4-FFF2-40B4-BE49-F238E27FC236}">
                  <a16:creationId xmlns:a16="http://schemas.microsoft.com/office/drawing/2014/main" id="{7E7ADE7F-E14A-4366-8C7A-B0369D99FBEC}"/>
                </a:ext>
              </a:extLst>
            </p:cNvPr>
            <p:cNvGrpSpPr/>
            <p:nvPr/>
          </p:nvGrpSpPr>
          <p:grpSpPr>
            <a:xfrm>
              <a:off x="4467550" y="3551144"/>
              <a:ext cx="3145650" cy="3105816"/>
              <a:chOff x="4562800" y="234404"/>
              <a:chExt cx="3050400" cy="3105816"/>
            </a:xfrm>
          </p:grpSpPr>
          <p:pic>
            <p:nvPicPr>
              <p:cNvPr id="23" name="Picture 22">
                <a:extLst>
                  <a:ext uri="{FF2B5EF4-FFF2-40B4-BE49-F238E27FC236}">
                    <a16:creationId xmlns:a16="http://schemas.microsoft.com/office/drawing/2014/main" id="{2CAF24EE-3129-48E9-BC85-675490DECF90}"/>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4599851" y="234404"/>
                <a:ext cx="3013348" cy="2983672"/>
              </a:xfrm>
              <a:prstGeom prst="rect">
                <a:avLst/>
              </a:prstGeom>
            </p:spPr>
          </p:pic>
          <p:sp>
            <p:nvSpPr>
              <p:cNvPr id="24" name="TextBox 23">
                <a:extLst>
                  <a:ext uri="{FF2B5EF4-FFF2-40B4-BE49-F238E27FC236}">
                    <a16:creationId xmlns:a16="http://schemas.microsoft.com/office/drawing/2014/main" id="{8B1A3C17-7B35-4B62-A4A1-C0973AC872D6}"/>
                  </a:ext>
                </a:extLst>
              </p:cNvPr>
              <p:cNvSpPr txBox="1"/>
              <p:nvPr/>
            </p:nvSpPr>
            <p:spPr>
              <a:xfrm>
                <a:off x="4562800" y="2878555"/>
                <a:ext cx="3050400" cy="461665"/>
              </a:xfrm>
              <a:prstGeom prst="rect">
                <a:avLst/>
              </a:prstGeom>
              <a:noFill/>
            </p:spPr>
            <p:txBody>
              <a:bodyPr wrap="square" rtlCol="0">
                <a:spAutoFit/>
              </a:bodyPr>
              <a:lstStyle/>
              <a:p>
                <a:pPr algn="ctr"/>
                <a:r>
                  <a:rPr lang="en-US" sz="2400" dirty="0"/>
                  <a:t>Crowned Heads</a:t>
                </a:r>
              </a:p>
            </p:txBody>
          </p:sp>
        </p:grpSp>
        <p:sp>
          <p:nvSpPr>
            <p:cNvPr id="18" name="TextBox 17">
              <a:extLst>
                <a:ext uri="{FF2B5EF4-FFF2-40B4-BE49-F238E27FC236}">
                  <a16:creationId xmlns:a16="http://schemas.microsoft.com/office/drawing/2014/main" id="{8FE53994-0B6E-44B5-B685-43AC9B7DD54B}"/>
                </a:ext>
              </a:extLst>
            </p:cNvPr>
            <p:cNvSpPr txBox="1"/>
            <p:nvPr/>
          </p:nvSpPr>
          <p:spPr>
            <a:xfrm>
              <a:off x="4505758" y="6507174"/>
              <a:ext cx="3107441" cy="369332"/>
            </a:xfrm>
            <a:prstGeom prst="rect">
              <a:avLst/>
            </a:prstGeom>
            <a:noFill/>
          </p:spPr>
          <p:txBody>
            <a:bodyPr wrap="square" rtlCol="0">
              <a:spAutoFit/>
            </a:bodyPr>
            <a:lstStyle/>
            <a:p>
              <a:pPr algn="ctr"/>
              <a:r>
                <a:rPr lang="en-US" dirty="0"/>
                <a:t>(Reverse Amoena)</a:t>
              </a:r>
            </a:p>
          </p:txBody>
        </p:sp>
      </p:grpSp>
      <p:grpSp>
        <p:nvGrpSpPr>
          <p:cNvPr id="8" name="Group 7">
            <a:extLst>
              <a:ext uri="{FF2B5EF4-FFF2-40B4-BE49-F238E27FC236}">
                <a16:creationId xmlns:a16="http://schemas.microsoft.com/office/drawing/2014/main" id="{EE99F2C2-EECD-451D-8DCA-21179DB0BA84}"/>
              </a:ext>
            </a:extLst>
          </p:cNvPr>
          <p:cNvGrpSpPr/>
          <p:nvPr/>
        </p:nvGrpSpPr>
        <p:grpSpPr>
          <a:xfrm>
            <a:off x="8206374" y="3429000"/>
            <a:ext cx="3107441" cy="3393576"/>
            <a:chOff x="8206374" y="3429000"/>
            <a:chExt cx="3107441" cy="3393576"/>
          </a:xfrm>
        </p:grpSpPr>
        <p:grpSp>
          <p:nvGrpSpPr>
            <p:cNvPr id="7" name="Group 6">
              <a:extLst>
                <a:ext uri="{FF2B5EF4-FFF2-40B4-BE49-F238E27FC236}">
                  <a16:creationId xmlns:a16="http://schemas.microsoft.com/office/drawing/2014/main" id="{D8D7C416-401B-459E-8D62-00D08C2209CC}"/>
                </a:ext>
              </a:extLst>
            </p:cNvPr>
            <p:cNvGrpSpPr/>
            <p:nvPr/>
          </p:nvGrpSpPr>
          <p:grpSpPr>
            <a:xfrm>
              <a:off x="8248162" y="3429000"/>
              <a:ext cx="3050400" cy="3144849"/>
              <a:chOff x="8248162" y="3429000"/>
              <a:chExt cx="3050400" cy="3144849"/>
            </a:xfrm>
          </p:grpSpPr>
          <p:pic>
            <p:nvPicPr>
              <p:cNvPr id="26" name="Picture 25">
                <a:extLst>
                  <a:ext uri="{FF2B5EF4-FFF2-40B4-BE49-F238E27FC236}">
                    <a16:creationId xmlns:a16="http://schemas.microsoft.com/office/drawing/2014/main" id="{52E53EB5-DBE9-4089-B5C5-AE29C770F05E}"/>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8248162" y="3429000"/>
                <a:ext cx="3050400" cy="3050400"/>
              </a:xfrm>
              <a:prstGeom prst="rect">
                <a:avLst/>
              </a:prstGeom>
            </p:spPr>
          </p:pic>
          <p:sp>
            <p:nvSpPr>
              <p:cNvPr id="27" name="TextBox 26">
                <a:extLst>
                  <a:ext uri="{FF2B5EF4-FFF2-40B4-BE49-F238E27FC236}">
                    <a16:creationId xmlns:a16="http://schemas.microsoft.com/office/drawing/2014/main" id="{B8239707-15D3-4354-9894-0CC4A07E846F}"/>
                  </a:ext>
                </a:extLst>
              </p:cNvPr>
              <p:cNvSpPr txBox="1"/>
              <p:nvPr/>
            </p:nvSpPr>
            <p:spPr>
              <a:xfrm>
                <a:off x="8499288" y="6112184"/>
                <a:ext cx="2577329" cy="461665"/>
              </a:xfrm>
              <a:prstGeom prst="rect">
                <a:avLst/>
              </a:prstGeom>
              <a:noFill/>
            </p:spPr>
            <p:txBody>
              <a:bodyPr wrap="square" rtlCol="0">
                <a:spAutoFit/>
              </a:bodyPr>
              <a:lstStyle/>
              <a:p>
                <a:pPr algn="ctr"/>
                <a:r>
                  <a:rPr lang="en-US" sz="2400" dirty="0"/>
                  <a:t>Wintry Sky</a:t>
                </a:r>
              </a:p>
            </p:txBody>
          </p:sp>
        </p:grpSp>
        <p:sp>
          <p:nvSpPr>
            <p:cNvPr id="28" name="TextBox 27">
              <a:extLst>
                <a:ext uri="{FF2B5EF4-FFF2-40B4-BE49-F238E27FC236}">
                  <a16:creationId xmlns:a16="http://schemas.microsoft.com/office/drawing/2014/main" id="{85AE717D-C337-4EB4-BAF9-9017081F223C}"/>
                </a:ext>
              </a:extLst>
            </p:cNvPr>
            <p:cNvSpPr txBox="1"/>
            <p:nvPr/>
          </p:nvSpPr>
          <p:spPr>
            <a:xfrm>
              <a:off x="8206374" y="6453244"/>
              <a:ext cx="3107441" cy="369332"/>
            </a:xfrm>
            <a:prstGeom prst="rect">
              <a:avLst/>
            </a:prstGeom>
            <a:noFill/>
          </p:spPr>
          <p:txBody>
            <a:bodyPr wrap="square" rtlCol="0">
              <a:spAutoFit/>
            </a:bodyPr>
            <a:lstStyle/>
            <a:p>
              <a:pPr algn="ctr"/>
              <a:r>
                <a:rPr lang="en-US" dirty="0"/>
                <a:t>(Reverse Amoena)</a:t>
              </a:r>
            </a:p>
          </p:txBody>
        </p:sp>
      </p:grpSp>
      <p:sp>
        <p:nvSpPr>
          <p:cNvPr id="29" name="Slide Number Placeholder 28">
            <a:extLst>
              <a:ext uri="{FF2B5EF4-FFF2-40B4-BE49-F238E27FC236}">
                <a16:creationId xmlns:a16="http://schemas.microsoft.com/office/drawing/2014/main" id="{CE9B7579-F800-46EF-A193-A430719777E3}"/>
              </a:ext>
            </a:extLst>
          </p:cNvPr>
          <p:cNvSpPr>
            <a:spLocks noGrp="1"/>
          </p:cNvSpPr>
          <p:nvPr>
            <p:ph type="sldNum" sz="quarter" idx="12"/>
          </p:nvPr>
        </p:nvSpPr>
        <p:spPr/>
        <p:txBody>
          <a:bodyPr/>
          <a:lstStyle/>
          <a:p>
            <a:fld id="{D2C1189E-66B0-4966-80C8-7D82C091067F}" type="slidenum">
              <a:rPr lang="en-US" smtClean="0"/>
              <a:t>19</a:t>
            </a:fld>
            <a:endParaRPr lang="en-US"/>
          </a:p>
        </p:txBody>
      </p:sp>
    </p:spTree>
    <p:extLst>
      <p:ext uri="{BB962C8B-B14F-4D97-AF65-F5344CB8AC3E}">
        <p14:creationId xmlns:p14="http://schemas.microsoft.com/office/powerpoint/2010/main" val="1053502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1000"/>
                                        <p:tgtEl>
                                          <p:spTgt spid="16"/>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1000"/>
                                        <p:tgtEl>
                                          <p:spTgt spid="17"/>
                                        </p:tgtEl>
                                      </p:cBhvr>
                                    </p:animEffect>
                                  </p:childTnLst>
                                </p:cTn>
                              </p:par>
                            </p:childTnLst>
                          </p:cTn>
                        </p:par>
                        <p:par>
                          <p:cTn id="16" fill="hold">
                            <p:stCondLst>
                              <p:cond delay="3000"/>
                            </p:stCondLst>
                            <p:childTnLst>
                              <p:par>
                                <p:cTn id="17" presetID="10" presetClass="entr" presetSubtype="0" fill="hold" nodeType="after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fade">
                                      <p:cBhvr>
                                        <p:cTn id="19" dur="1000"/>
                                        <p:tgtEl>
                                          <p:spTgt spid="21"/>
                                        </p:tgtEl>
                                      </p:cBhvr>
                                    </p:animEffect>
                                  </p:childTnLst>
                                </p:cTn>
                              </p:par>
                            </p:childTnLst>
                          </p:cTn>
                        </p:par>
                        <p:par>
                          <p:cTn id="20" fill="hold">
                            <p:stCondLst>
                              <p:cond delay="4000"/>
                            </p:stCondLst>
                            <p:childTnLst>
                              <p:par>
                                <p:cTn id="21" presetID="10" presetClass="entr" presetSubtype="0" fill="hold" nodeType="after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fade">
                                      <p:cBhvr>
                                        <p:cTn id="23" dur="1000"/>
                                        <p:tgtEl>
                                          <p:spTgt spid="2"/>
                                        </p:tgtEl>
                                      </p:cBhvr>
                                    </p:animEffect>
                                  </p:childTnLst>
                                </p:cTn>
                              </p:par>
                            </p:childTnLst>
                          </p:cTn>
                        </p:par>
                        <p:par>
                          <p:cTn id="24" fill="hold">
                            <p:stCondLst>
                              <p:cond delay="5000"/>
                            </p:stCondLst>
                            <p:childTnLst>
                              <p:par>
                                <p:cTn id="25" presetID="10" presetClass="entr" presetSubtype="0" fill="hold" nodeType="after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D9ED1A-FA75-4D41-9DF3-330ED996C14B}"/>
              </a:ext>
            </a:extLst>
          </p:cNvPr>
          <p:cNvSpPr>
            <a:spLocks noGrp="1"/>
          </p:cNvSpPr>
          <p:nvPr>
            <p:ph type="title"/>
          </p:nvPr>
        </p:nvSpPr>
        <p:spPr>
          <a:xfrm>
            <a:off x="913795" y="273378"/>
            <a:ext cx="10353761" cy="1662544"/>
          </a:xfrm>
        </p:spPr>
        <p:txBody>
          <a:bodyPr>
            <a:normAutofit/>
          </a:bodyPr>
          <a:lstStyle/>
          <a:p>
            <a:r>
              <a:rPr lang="en-US" sz="4400" dirty="0"/>
              <a:t>Special Awards </a:t>
            </a:r>
            <a:br>
              <a:rPr lang="en-US" sz="4400" dirty="0"/>
            </a:br>
            <a:r>
              <a:rPr lang="en-US" sz="4400" dirty="0"/>
              <a:t>for color patterns</a:t>
            </a:r>
          </a:p>
        </p:txBody>
      </p:sp>
      <p:pic>
        <p:nvPicPr>
          <p:cNvPr id="5" name="Content Placeholder 4" descr="A picture containing text, dining table&#10;&#10;Description automatically generated">
            <a:extLst>
              <a:ext uri="{FF2B5EF4-FFF2-40B4-BE49-F238E27FC236}">
                <a16:creationId xmlns:a16="http://schemas.microsoft.com/office/drawing/2014/main" id="{A192E334-89C0-4AB8-8C40-948A7A6F4ED3}"/>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01896" y="2318994"/>
            <a:ext cx="11980256" cy="2922309"/>
          </a:xfrm>
        </p:spPr>
      </p:pic>
      <p:sp>
        <p:nvSpPr>
          <p:cNvPr id="3" name="Slide Number Placeholder 2">
            <a:extLst>
              <a:ext uri="{FF2B5EF4-FFF2-40B4-BE49-F238E27FC236}">
                <a16:creationId xmlns:a16="http://schemas.microsoft.com/office/drawing/2014/main" id="{7BB4530E-025B-497D-8DCF-4412DA7C4FE8}"/>
              </a:ext>
            </a:extLst>
          </p:cNvPr>
          <p:cNvSpPr>
            <a:spLocks noGrp="1"/>
          </p:cNvSpPr>
          <p:nvPr>
            <p:ph type="sldNum" sz="quarter" idx="12"/>
          </p:nvPr>
        </p:nvSpPr>
        <p:spPr/>
        <p:txBody>
          <a:bodyPr/>
          <a:lstStyle/>
          <a:p>
            <a:fld id="{D2C1189E-66B0-4966-80C8-7D82C091067F}" type="slidenum">
              <a:rPr lang="en-US" smtClean="0"/>
              <a:t>2</a:t>
            </a:fld>
            <a:endParaRPr lang="en-US"/>
          </a:p>
        </p:txBody>
      </p:sp>
    </p:spTree>
    <p:extLst>
      <p:ext uri="{BB962C8B-B14F-4D97-AF65-F5344CB8AC3E}">
        <p14:creationId xmlns:p14="http://schemas.microsoft.com/office/powerpoint/2010/main" val="2292218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3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DCEB7359-63C6-4863-A3ED-3F1924E111A4}"/>
              </a:ext>
            </a:extLst>
          </p:cNvPr>
          <p:cNvSpPr txBox="1">
            <a:spLocks/>
          </p:cNvSpPr>
          <p:nvPr/>
        </p:nvSpPr>
        <p:spPr>
          <a:xfrm>
            <a:off x="913795" y="609600"/>
            <a:ext cx="10353761" cy="1326321"/>
          </a:xfrm>
          <a:prstGeom prst="rect">
            <a:avLst/>
          </a:prstGeom>
        </p:spPr>
        <p:txBody>
          <a:bodyPr>
            <a:normAutofit/>
          </a:bodyPr>
          <a:lstStyle>
            <a:lvl1pPr algn="ctr" defTabSz="914400" rtl="0" eaLnBrk="1" latinLnBrk="0" hangingPunct="1">
              <a:lnSpc>
                <a:spcPct val="90000"/>
              </a:lnSpc>
              <a:spcBef>
                <a:spcPct val="0"/>
              </a:spcBef>
              <a:buNone/>
              <a:defRPr sz="3400" b="1" i="0" kern="1200" cap="all">
                <a:solidFill>
                  <a:schemeClr val="tx1"/>
                </a:solidFill>
                <a:effectLst>
                  <a:outerShdw blurRad="50800" dist="63500" dir="2700000" algn="tl" rotWithShape="0">
                    <a:srgbClr val="000000">
                      <a:alpha val="48000"/>
                    </a:srgbClr>
                  </a:outerShdw>
                </a:effectLst>
                <a:latin typeface="+mj-lt"/>
                <a:ea typeface="+mj-ea"/>
                <a:cs typeface="+mj-cs"/>
              </a:defRPr>
            </a:lvl1pPr>
          </a:lstStyle>
          <a:p>
            <a:r>
              <a:rPr lang="en-US" sz="8000" dirty="0" err="1"/>
              <a:t>variegata</a:t>
            </a:r>
            <a:endParaRPr lang="en-US" sz="8000" dirty="0"/>
          </a:p>
        </p:txBody>
      </p:sp>
      <p:sp>
        <p:nvSpPr>
          <p:cNvPr id="3" name="Content Placeholder 4">
            <a:extLst>
              <a:ext uri="{FF2B5EF4-FFF2-40B4-BE49-F238E27FC236}">
                <a16:creationId xmlns:a16="http://schemas.microsoft.com/office/drawing/2014/main" id="{FFAD7B58-F22D-4D91-8738-E88F0765177C}"/>
              </a:ext>
            </a:extLst>
          </p:cNvPr>
          <p:cNvSpPr txBox="1">
            <a:spLocks/>
          </p:cNvSpPr>
          <p:nvPr/>
        </p:nvSpPr>
        <p:spPr>
          <a:xfrm>
            <a:off x="913795" y="2096064"/>
            <a:ext cx="10353762" cy="3695136"/>
          </a:xfrm>
          <a:prstGeom prst="rect">
            <a:avLst/>
          </a:prstGeom>
        </p:spPr>
        <p:txBody>
          <a:bodyPr/>
          <a:lst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effectLst>
                  <a:outerShdw blurRad="50800" dist="38100" dir="2700000" algn="tl" rotWithShape="0">
                    <a:srgbClr val="000000">
                      <a:alpha val="48000"/>
                    </a:srgbClr>
                  </a:outerShdw>
                </a:effectLst>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effectLst>
                  <a:outerShdw blurRad="50800" dist="38100" dir="2700000" algn="tl" rotWithShape="0">
                    <a:srgbClr val="000000">
                      <a:alpha val="48000"/>
                    </a:srgbClr>
                  </a:outerShdw>
                </a:effectLst>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effectLst>
                  <a:outerShdw blurRad="50800" dist="38100" dir="2700000" algn="tl" rotWithShape="0">
                    <a:srgbClr val="000000">
                      <a:alpha val="48000"/>
                    </a:srgbClr>
                  </a:outerShdw>
                </a:effectLst>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effectLst>
                  <a:outerShdw blurRad="50800" dist="38100" dir="2700000" algn="tl" rotWithShape="0">
                    <a:srgbClr val="000000">
                      <a:alpha val="48000"/>
                    </a:srgbClr>
                  </a:outerShdw>
                </a:effectLst>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5pPr>
            <a:lvl6pPr marL="25146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6pPr>
            <a:lvl7pPr marL="29718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7pPr>
            <a:lvl8pPr marL="34290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8pPr>
            <a:lvl9pPr marL="38862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9pPr>
          </a:lstStyle>
          <a:p>
            <a:pPr marL="0" marR="0" indent="0" algn="l">
              <a:lnSpc>
                <a:spcPct val="119000"/>
              </a:lnSpc>
              <a:spcBef>
                <a:spcPts val="0"/>
              </a:spcBef>
              <a:spcAft>
                <a:spcPts val="1400"/>
              </a:spcAft>
            </a:pPr>
            <a:r>
              <a:rPr lang="en-US" sz="4000" kern="1400" dirty="0">
                <a:ln>
                  <a:noFill/>
                </a:ln>
                <a:effectLst/>
                <a:latin typeface="Calibri" panose="020F0502020204030204" pitchFamily="34" charset="0"/>
              </a:rPr>
              <a:t>A flower color pattern of </a:t>
            </a:r>
            <a:r>
              <a:rPr lang="en-US" sz="4000" u="sng" kern="1400" dirty="0">
                <a:ln>
                  <a:noFill/>
                </a:ln>
                <a:effectLst/>
                <a:latin typeface="Calibri" panose="020F0502020204030204" pitchFamily="34" charset="0"/>
              </a:rPr>
              <a:t>yellow</a:t>
            </a:r>
            <a:r>
              <a:rPr lang="en-US" sz="4000" kern="1400" dirty="0">
                <a:ln>
                  <a:noFill/>
                </a:ln>
                <a:effectLst/>
                <a:latin typeface="Calibri" panose="020F0502020204030204" pitchFamily="34" charset="0"/>
              </a:rPr>
              <a:t> or nearly yellow </a:t>
            </a:r>
            <a:r>
              <a:rPr lang="en-US" sz="4000" u="sng" kern="1400" dirty="0">
                <a:ln>
                  <a:noFill/>
                </a:ln>
                <a:effectLst/>
                <a:latin typeface="Calibri" panose="020F0502020204030204" pitchFamily="34" charset="0"/>
              </a:rPr>
              <a:t>standards</a:t>
            </a:r>
            <a:r>
              <a:rPr lang="en-US" sz="4000" kern="1400" dirty="0">
                <a:ln>
                  <a:noFill/>
                </a:ln>
                <a:effectLst/>
                <a:latin typeface="Calibri" panose="020F0502020204030204" pitchFamily="34" charset="0"/>
              </a:rPr>
              <a:t> with darker, often red falls.</a:t>
            </a:r>
          </a:p>
          <a:p>
            <a:pPr marL="0" marR="0" indent="0" algn="l">
              <a:lnSpc>
                <a:spcPct val="119000"/>
              </a:lnSpc>
              <a:spcBef>
                <a:spcPts val="0"/>
              </a:spcBef>
              <a:spcAft>
                <a:spcPts val="600"/>
              </a:spcAft>
            </a:pPr>
            <a:r>
              <a:rPr lang="en-US" sz="1800" kern="1400" dirty="0">
                <a:ln>
                  <a:noFill/>
                </a:ln>
                <a:solidFill>
                  <a:srgbClr val="000000"/>
                </a:solidFill>
                <a:effectLst/>
                <a:latin typeface="Calibri" panose="020F0502020204030204" pitchFamily="34" charset="0"/>
              </a:rPr>
              <a:t> </a:t>
            </a:r>
          </a:p>
          <a:p>
            <a:pPr marL="0" indent="0">
              <a:lnSpc>
                <a:spcPct val="119000"/>
              </a:lnSpc>
              <a:spcBef>
                <a:spcPts val="0"/>
              </a:spcBef>
              <a:spcAft>
                <a:spcPts val="600"/>
              </a:spcAft>
            </a:pPr>
            <a:r>
              <a:rPr lang="en-US" sz="1800" kern="1400" dirty="0">
                <a:solidFill>
                  <a:srgbClr val="000000"/>
                </a:solidFill>
                <a:effectLst/>
                <a:latin typeface="Calibri" panose="020F0502020204030204" pitchFamily="34" charset="0"/>
              </a:rPr>
              <a:t> </a:t>
            </a:r>
          </a:p>
          <a:p>
            <a:endParaRPr lang="en-US" dirty="0"/>
          </a:p>
        </p:txBody>
      </p:sp>
      <p:sp>
        <p:nvSpPr>
          <p:cNvPr id="4" name="Slide Number Placeholder 3">
            <a:extLst>
              <a:ext uri="{FF2B5EF4-FFF2-40B4-BE49-F238E27FC236}">
                <a16:creationId xmlns:a16="http://schemas.microsoft.com/office/drawing/2014/main" id="{FAEEB71D-F243-4EB5-AF34-7F8DD0304213}"/>
              </a:ext>
            </a:extLst>
          </p:cNvPr>
          <p:cNvSpPr>
            <a:spLocks noGrp="1"/>
          </p:cNvSpPr>
          <p:nvPr>
            <p:ph type="sldNum" sz="quarter" idx="12"/>
          </p:nvPr>
        </p:nvSpPr>
        <p:spPr/>
        <p:txBody>
          <a:bodyPr/>
          <a:lstStyle/>
          <a:p>
            <a:fld id="{D2C1189E-66B0-4966-80C8-7D82C091067F}" type="slidenum">
              <a:rPr lang="en-US" smtClean="0"/>
              <a:t>20</a:t>
            </a:fld>
            <a:endParaRPr lang="en-US"/>
          </a:p>
        </p:txBody>
      </p:sp>
    </p:spTree>
    <p:extLst>
      <p:ext uri="{BB962C8B-B14F-4D97-AF65-F5344CB8AC3E}">
        <p14:creationId xmlns:p14="http://schemas.microsoft.com/office/powerpoint/2010/main" val="424668866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E07000F1-F93F-495F-941C-02AFB32A7795}"/>
              </a:ext>
            </a:extLst>
          </p:cNvPr>
          <p:cNvGrpSpPr/>
          <p:nvPr/>
        </p:nvGrpSpPr>
        <p:grpSpPr>
          <a:xfrm>
            <a:off x="868814" y="201040"/>
            <a:ext cx="3062712" cy="3139180"/>
            <a:chOff x="868814" y="201040"/>
            <a:chExt cx="3062712" cy="3139180"/>
          </a:xfrm>
        </p:grpSpPr>
        <p:pic>
          <p:nvPicPr>
            <p:cNvPr id="2" name="Picture 1">
              <a:extLst>
                <a:ext uri="{FF2B5EF4-FFF2-40B4-BE49-F238E27FC236}">
                  <a16:creationId xmlns:a16="http://schemas.microsoft.com/office/drawing/2014/main" id="{B662DF09-C574-4DE5-BF05-619686EC939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81126" y="201040"/>
              <a:ext cx="3050400" cy="3050400"/>
            </a:xfrm>
            <a:prstGeom prst="rect">
              <a:avLst/>
            </a:prstGeom>
          </p:spPr>
        </p:pic>
        <p:sp>
          <p:nvSpPr>
            <p:cNvPr id="3" name="TextBox 2">
              <a:extLst>
                <a:ext uri="{FF2B5EF4-FFF2-40B4-BE49-F238E27FC236}">
                  <a16:creationId xmlns:a16="http://schemas.microsoft.com/office/drawing/2014/main" id="{D67BF976-7138-402B-A298-3D054C98EFBA}"/>
                </a:ext>
              </a:extLst>
            </p:cNvPr>
            <p:cNvSpPr txBox="1"/>
            <p:nvPr/>
          </p:nvSpPr>
          <p:spPr>
            <a:xfrm>
              <a:off x="868814" y="2878555"/>
              <a:ext cx="3054087" cy="461665"/>
            </a:xfrm>
            <a:prstGeom prst="rect">
              <a:avLst/>
            </a:prstGeom>
            <a:noFill/>
          </p:spPr>
          <p:txBody>
            <a:bodyPr wrap="square" rtlCol="0">
              <a:spAutoFit/>
            </a:bodyPr>
            <a:lstStyle/>
            <a:p>
              <a:pPr algn="ctr"/>
              <a:r>
                <a:rPr lang="en-US" sz="2400" dirty="0"/>
                <a:t>Autumn Colors</a:t>
              </a:r>
            </a:p>
          </p:txBody>
        </p:sp>
      </p:grpSp>
      <p:grpSp>
        <p:nvGrpSpPr>
          <p:cNvPr id="15" name="Group 14">
            <a:extLst>
              <a:ext uri="{FF2B5EF4-FFF2-40B4-BE49-F238E27FC236}">
                <a16:creationId xmlns:a16="http://schemas.microsoft.com/office/drawing/2014/main" id="{2256BA2B-60CA-46F9-8FD8-4D641A6B5891}"/>
              </a:ext>
            </a:extLst>
          </p:cNvPr>
          <p:cNvGrpSpPr/>
          <p:nvPr/>
        </p:nvGrpSpPr>
        <p:grpSpPr>
          <a:xfrm>
            <a:off x="4562800" y="201040"/>
            <a:ext cx="3050910" cy="3139180"/>
            <a:chOff x="4562800" y="201040"/>
            <a:chExt cx="3050910" cy="3139180"/>
          </a:xfrm>
        </p:grpSpPr>
        <p:pic>
          <p:nvPicPr>
            <p:cNvPr id="4" name="Picture 3">
              <a:extLst>
                <a:ext uri="{FF2B5EF4-FFF2-40B4-BE49-F238E27FC236}">
                  <a16:creationId xmlns:a16="http://schemas.microsoft.com/office/drawing/2014/main" id="{0ABD8C45-C7B1-4BC8-A05A-D3CD9AB4F432}"/>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569665" y="201040"/>
              <a:ext cx="3044045" cy="3050400"/>
            </a:xfrm>
            <a:prstGeom prst="rect">
              <a:avLst/>
            </a:prstGeom>
          </p:spPr>
        </p:pic>
        <p:sp>
          <p:nvSpPr>
            <p:cNvPr id="5" name="TextBox 4">
              <a:extLst>
                <a:ext uri="{FF2B5EF4-FFF2-40B4-BE49-F238E27FC236}">
                  <a16:creationId xmlns:a16="http://schemas.microsoft.com/office/drawing/2014/main" id="{69067D55-E4B6-4BEA-8789-8BEE3ACA9711}"/>
                </a:ext>
              </a:extLst>
            </p:cNvPr>
            <p:cNvSpPr txBox="1"/>
            <p:nvPr/>
          </p:nvSpPr>
          <p:spPr>
            <a:xfrm>
              <a:off x="4562800" y="2878555"/>
              <a:ext cx="3050400" cy="461665"/>
            </a:xfrm>
            <a:prstGeom prst="rect">
              <a:avLst/>
            </a:prstGeom>
            <a:noFill/>
          </p:spPr>
          <p:txBody>
            <a:bodyPr wrap="square" rtlCol="0">
              <a:spAutoFit/>
            </a:bodyPr>
            <a:lstStyle/>
            <a:p>
              <a:pPr algn="ctr"/>
              <a:r>
                <a:rPr lang="en-US" sz="2400" dirty="0"/>
                <a:t>Kathy Chilton</a:t>
              </a:r>
            </a:p>
          </p:txBody>
        </p:sp>
      </p:grpSp>
      <p:grpSp>
        <p:nvGrpSpPr>
          <p:cNvPr id="16" name="Group 15">
            <a:extLst>
              <a:ext uri="{FF2B5EF4-FFF2-40B4-BE49-F238E27FC236}">
                <a16:creationId xmlns:a16="http://schemas.microsoft.com/office/drawing/2014/main" id="{D7FC94D3-6E63-49BB-BCBC-9FADF2DD2340}"/>
              </a:ext>
            </a:extLst>
          </p:cNvPr>
          <p:cNvGrpSpPr/>
          <p:nvPr/>
        </p:nvGrpSpPr>
        <p:grpSpPr>
          <a:xfrm>
            <a:off x="8260474" y="201040"/>
            <a:ext cx="3050400" cy="3148058"/>
            <a:chOff x="8260474" y="201040"/>
            <a:chExt cx="3050400" cy="3148058"/>
          </a:xfrm>
        </p:grpSpPr>
        <p:pic>
          <p:nvPicPr>
            <p:cNvPr id="6" name="Picture 5">
              <a:extLst>
                <a:ext uri="{FF2B5EF4-FFF2-40B4-BE49-F238E27FC236}">
                  <a16:creationId xmlns:a16="http://schemas.microsoft.com/office/drawing/2014/main" id="{17EFF6CA-33C0-4CDF-BC1B-DA3367AFB3ED}"/>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8260474" y="201040"/>
              <a:ext cx="3050400" cy="3050400"/>
            </a:xfrm>
            <a:prstGeom prst="rect">
              <a:avLst/>
            </a:prstGeom>
          </p:spPr>
        </p:pic>
        <p:sp>
          <p:nvSpPr>
            <p:cNvPr id="7" name="TextBox 6">
              <a:extLst>
                <a:ext uri="{FF2B5EF4-FFF2-40B4-BE49-F238E27FC236}">
                  <a16:creationId xmlns:a16="http://schemas.microsoft.com/office/drawing/2014/main" id="{2BBC6D08-BC3B-4F79-BA67-67077067D7F4}"/>
                </a:ext>
              </a:extLst>
            </p:cNvPr>
            <p:cNvSpPr txBox="1"/>
            <p:nvPr/>
          </p:nvSpPr>
          <p:spPr>
            <a:xfrm>
              <a:off x="8260474" y="2887433"/>
              <a:ext cx="3038088" cy="461665"/>
            </a:xfrm>
            <a:prstGeom prst="rect">
              <a:avLst/>
            </a:prstGeom>
            <a:noFill/>
          </p:spPr>
          <p:txBody>
            <a:bodyPr wrap="square" rtlCol="0">
              <a:spAutoFit/>
            </a:bodyPr>
            <a:lstStyle/>
            <a:p>
              <a:pPr algn="ctr"/>
              <a:r>
                <a:rPr lang="en-US" sz="2400" dirty="0"/>
                <a:t>Los Coyotes</a:t>
              </a:r>
            </a:p>
          </p:txBody>
        </p:sp>
      </p:grpSp>
      <p:grpSp>
        <p:nvGrpSpPr>
          <p:cNvPr id="17" name="Group 16">
            <a:extLst>
              <a:ext uri="{FF2B5EF4-FFF2-40B4-BE49-F238E27FC236}">
                <a16:creationId xmlns:a16="http://schemas.microsoft.com/office/drawing/2014/main" id="{005684EA-8848-4FF6-88D9-9CD52FDD52A1}"/>
              </a:ext>
            </a:extLst>
          </p:cNvPr>
          <p:cNvGrpSpPr/>
          <p:nvPr/>
        </p:nvGrpSpPr>
        <p:grpSpPr>
          <a:xfrm>
            <a:off x="960436" y="3429000"/>
            <a:ext cx="2891779" cy="3146729"/>
            <a:chOff x="960436" y="3429000"/>
            <a:chExt cx="2891779" cy="3146729"/>
          </a:xfrm>
        </p:grpSpPr>
        <p:pic>
          <p:nvPicPr>
            <p:cNvPr id="8" name="Picture 7">
              <a:extLst>
                <a:ext uri="{FF2B5EF4-FFF2-40B4-BE49-F238E27FC236}">
                  <a16:creationId xmlns:a16="http://schemas.microsoft.com/office/drawing/2014/main" id="{4D26D461-2F00-49ED-BB29-957382310B91}"/>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960436" y="3429000"/>
              <a:ext cx="2891779" cy="3050400"/>
            </a:xfrm>
            <a:prstGeom prst="rect">
              <a:avLst/>
            </a:prstGeom>
          </p:spPr>
        </p:pic>
        <p:sp>
          <p:nvSpPr>
            <p:cNvPr id="9" name="TextBox 8">
              <a:extLst>
                <a:ext uri="{FF2B5EF4-FFF2-40B4-BE49-F238E27FC236}">
                  <a16:creationId xmlns:a16="http://schemas.microsoft.com/office/drawing/2014/main" id="{7CF21619-5695-4761-922F-EEBB7247FB66}"/>
                </a:ext>
              </a:extLst>
            </p:cNvPr>
            <p:cNvSpPr txBox="1"/>
            <p:nvPr/>
          </p:nvSpPr>
          <p:spPr>
            <a:xfrm>
              <a:off x="1100079" y="6114064"/>
              <a:ext cx="2614895" cy="461665"/>
            </a:xfrm>
            <a:prstGeom prst="rect">
              <a:avLst/>
            </a:prstGeom>
            <a:noFill/>
          </p:spPr>
          <p:txBody>
            <a:bodyPr wrap="square" rtlCol="0">
              <a:spAutoFit/>
            </a:bodyPr>
            <a:lstStyle/>
            <a:p>
              <a:pPr algn="ctr"/>
              <a:r>
                <a:rPr lang="en-US" sz="2400" dirty="0"/>
                <a:t>For Patsy Lou</a:t>
              </a:r>
            </a:p>
          </p:txBody>
        </p:sp>
      </p:grpSp>
      <p:grpSp>
        <p:nvGrpSpPr>
          <p:cNvPr id="18" name="Group 17">
            <a:extLst>
              <a:ext uri="{FF2B5EF4-FFF2-40B4-BE49-F238E27FC236}">
                <a16:creationId xmlns:a16="http://schemas.microsoft.com/office/drawing/2014/main" id="{9F431719-FD52-4EF3-A129-F0B0FF9AE61D}"/>
              </a:ext>
            </a:extLst>
          </p:cNvPr>
          <p:cNvGrpSpPr/>
          <p:nvPr/>
        </p:nvGrpSpPr>
        <p:grpSpPr>
          <a:xfrm>
            <a:off x="4562800" y="3451878"/>
            <a:ext cx="3050400" cy="3116302"/>
            <a:chOff x="4562800" y="3451878"/>
            <a:chExt cx="3050400" cy="3116302"/>
          </a:xfrm>
        </p:grpSpPr>
        <p:pic>
          <p:nvPicPr>
            <p:cNvPr id="10" name="Picture 9">
              <a:extLst>
                <a:ext uri="{FF2B5EF4-FFF2-40B4-BE49-F238E27FC236}">
                  <a16:creationId xmlns:a16="http://schemas.microsoft.com/office/drawing/2014/main" id="{8C886BF8-5CE1-43FE-BB83-489F6336C1AB}"/>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4589366" y="3451878"/>
              <a:ext cx="3004644" cy="3004644"/>
            </a:xfrm>
            <a:prstGeom prst="rect">
              <a:avLst/>
            </a:prstGeom>
          </p:spPr>
        </p:pic>
        <p:sp>
          <p:nvSpPr>
            <p:cNvPr id="11" name="TextBox 10">
              <a:extLst>
                <a:ext uri="{FF2B5EF4-FFF2-40B4-BE49-F238E27FC236}">
                  <a16:creationId xmlns:a16="http://schemas.microsoft.com/office/drawing/2014/main" id="{A9A1BDE5-40AF-4D6A-A39D-E2D946BB467F}"/>
                </a:ext>
              </a:extLst>
            </p:cNvPr>
            <p:cNvSpPr txBox="1"/>
            <p:nvPr/>
          </p:nvSpPr>
          <p:spPr>
            <a:xfrm>
              <a:off x="4562800" y="6106515"/>
              <a:ext cx="3050400" cy="461665"/>
            </a:xfrm>
            <a:prstGeom prst="rect">
              <a:avLst/>
            </a:prstGeom>
            <a:noFill/>
          </p:spPr>
          <p:txBody>
            <a:bodyPr wrap="square" rtlCol="0">
              <a:spAutoFit/>
            </a:bodyPr>
            <a:lstStyle/>
            <a:p>
              <a:pPr algn="ctr"/>
              <a:r>
                <a:rPr lang="en-US" sz="2400" dirty="0"/>
                <a:t>Mahogany Magic</a:t>
              </a:r>
            </a:p>
          </p:txBody>
        </p:sp>
      </p:grpSp>
      <p:grpSp>
        <p:nvGrpSpPr>
          <p:cNvPr id="19" name="Group 18">
            <a:extLst>
              <a:ext uri="{FF2B5EF4-FFF2-40B4-BE49-F238E27FC236}">
                <a16:creationId xmlns:a16="http://schemas.microsoft.com/office/drawing/2014/main" id="{9A111433-8D45-4D46-9079-05AF096613AC}"/>
              </a:ext>
            </a:extLst>
          </p:cNvPr>
          <p:cNvGrpSpPr/>
          <p:nvPr/>
        </p:nvGrpSpPr>
        <p:grpSpPr>
          <a:xfrm>
            <a:off x="8248162" y="3429000"/>
            <a:ext cx="3062712" cy="3144849"/>
            <a:chOff x="8248162" y="3429000"/>
            <a:chExt cx="3062712" cy="3144849"/>
          </a:xfrm>
        </p:grpSpPr>
        <p:pic>
          <p:nvPicPr>
            <p:cNvPr id="12" name="Picture 11">
              <a:extLst>
                <a:ext uri="{FF2B5EF4-FFF2-40B4-BE49-F238E27FC236}">
                  <a16:creationId xmlns:a16="http://schemas.microsoft.com/office/drawing/2014/main" id="{7DBB68BD-0C68-4E77-A870-C23D270FB23D}"/>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8248162" y="3429000"/>
              <a:ext cx="3050400" cy="3050400"/>
            </a:xfrm>
            <a:prstGeom prst="rect">
              <a:avLst/>
            </a:prstGeom>
          </p:spPr>
        </p:pic>
        <p:sp>
          <p:nvSpPr>
            <p:cNvPr id="13" name="TextBox 12">
              <a:extLst>
                <a:ext uri="{FF2B5EF4-FFF2-40B4-BE49-F238E27FC236}">
                  <a16:creationId xmlns:a16="http://schemas.microsoft.com/office/drawing/2014/main" id="{16C74151-7A70-4002-80FB-B9C2E94F5C8A}"/>
                </a:ext>
              </a:extLst>
            </p:cNvPr>
            <p:cNvSpPr txBox="1"/>
            <p:nvPr/>
          </p:nvSpPr>
          <p:spPr>
            <a:xfrm>
              <a:off x="8260474" y="6112184"/>
              <a:ext cx="3050400" cy="461665"/>
            </a:xfrm>
            <a:prstGeom prst="rect">
              <a:avLst/>
            </a:prstGeom>
            <a:noFill/>
          </p:spPr>
          <p:txBody>
            <a:bodyPr wrap="square" rtlCol="0">
              <a:spAutoFit/>
            </a:bodyPr>
            <a:lstStyle/>
            <a:p>
              <a:pPr algn="ctr"/>
              <a:r>
                <a:rPr lang="en-US" sz="2400" dirty="0"/>
                <a:t>Flying Carpet</a:t>
              </a:r>
            </a:p>
          </p:txBody>
        </p:sp>
      </p:grpSp>
      <p:sp>
        <p:nvSpPr>
          <p:cNvPr id="20" name="Slide Number Placeholder 19">
            <a:extLst>
              <a:ext uri="{FF2B5EF4-FFF2-40B4-BE49-F238E27FC236}">
                <a16:creationId xmlns:a16="http://schemas.microsoft.com/office/drawing/2014/main" id="{5B7C4B37-EAEC-4D5C-9C87-B28BF6AC2478}"/>
              </a:ext>
            </a:extLst>
          </p:cNvPr>
          <p:cNvSpPr>
            <a:spLocks noGrp="1"/>
          </p:cNvSpPr>
          <p:nvPr>
            <p:ph type="sldNum" sz="quarter" idx="12"/>
          </p:nvPr>
        </p:nvSpPr>
        <p:spPr/>
        <p:txBody>
          <a:bodyPr/>
          <a:lstStyle/>
          <a:p>
            <a:fld id="{D2C1189E-66B0-4966-80C8-7D82C091067F}" type="slidenum">
              <a:rPr lang="en-US" smtClean="0"/>
              <a:t>21</a:t>
            </a:fld>
            <a:endParaRPr lang="en-US"/>
          </a:p>
        </p:txBody>
      </p:sp>
    </p:spTree>
    <p:extLst>
      <p:ext uri="{BB962C8B-B14F-4D97-AF65-F5344CB8AC3E}">
        <p14:creationId xmlns:p14="http://schemas.microsoft.com/office/powerpoint/2010/main" val="1560428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1000"/>
                                        <p:tgtEl>
                                          <p:spTgt spid="15"/>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1000"/>
                                        <p:tgtEl>
                                          <p:spTgt spid="16"/>
                                        </p:tgtEl>
                                      </p:cBhvr>
                                    </p:animEffect>
                                  </p:childTnLst>
                                </p:cTn>
                              </p:par>
                            </p:childTnLst>
                          </p:cTn>
                        </p:par>
                        <p:par>
                          <p:cTn id="16" fill="hold">
                            <p:stCondLst>
                              <p:cond delay="3000"/>
                            </p:stCondLst>
                            <p:childTnLst>
                              <p:par>
                                <p:cTn id="17" presetID="10" presetClass="entr" presetSubtype="0" fill="hold" nodeType="after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1000"/>
                                        <p:tgtEl>
                                          <p:spTgt spid="17"/>
                                        </p:tgtEl>
                                      </p:cBhvr>
                                    </p:animEffect>
                                  </p:childTnLst>
                                </p:cTn>
                              </p:par>
                            </p:childTnLst>
                          </p:cTn>
                        </p:par>
                        <p:par>
                          <p:cTn id="20" fill="hold">
                            <p:stCondLst>
                              <p:cond delay="4000"/>
                            </p:stCondLst>
                            <p:childTnLst>
                              <p:par>
                                <p:cTn id="21" presetID="10" presetClass="entr" presetSubtype="0" fill="hold" nodeType="after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1000"/>
                                        <p:tgtEl>
                                          <p:spTgt spid="18"/>
                                        </p:tgtEl>
                                      </p:cBhvr>
                                    </p:animEffect>
                                  </p:childTnLst>
                                </p:cTn>
                              </p:par>
                            </p:childTnLst>
                          </p:cTn>
                        </p:par>
                        <p:par>
                          <p:cTn id="24" fill="hold">
                            <p:stCondLst>
                              <p:cond delay="5000"/>
                            </p:stCondLst>
                            <p:childTnLst>
                              <p:par>
                                <p:cTn id="25" presetID="10" presetClass="entr" presetSubtype="0" fill="hold" nodeType="after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Shape, logo&#10;&#10;Description automatically generated">
            <a:extLst>
              <a:ext uri="{FF2B5EF4-FFF2-40B4-BE49-F238E27FC236}">
                <a16:creationId xmlns:a16="http://schemas.microsoft.com/office/drawing/2014/main" id="{D2703604-F9C2-4A14-8B5D-4FF7CB515612}"/>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157978" y="185326"/>
            <a:ext cx="5903444" cy="6498278"/>
          </a:xfrm>
        </p:spPr>
      </p:pic>
      <p:sp>
        <p:nvSpPr>
          <p:cNvPr id="2" name="Slide Number Placeholder 1">
            <a:extLst>
              <a:ext uri="{FF2B5EF4-FFF2-40B4-BE49-F238E27FC236}">
                <a16:creationId xmlns:a16="http://schemas.microsoft.com/office/drawing/2014/main" id="{25B188FB-4522-41F4-B191-DF529EFEA5AA}"/>
              </a:ext>
            </a:extLst>
          </p:cNvPr>
          <p:cNvSpPr>
            <a:spLocks noGrp="1"/>
          </p:cNvSpPr>
          <p:nvPr>
            <p:ph type="sldNum" sz="quarter" idx="12"/>
          </p:nvPr>
        </p:nvSpPr>
        <p:spPr/>
        <p:txBody>
          <a:bodyPr/>
          <a:lstStyle/>
          <a:p>
            <a:fld id="{D2C1189E-66B0-4966-80C8-7D82C091067F}" type="slidenum">
              <a:rPr lang="en-US" smtClean="0"/>
              <a:t>22</a:t>
            </a:fld>
            <a:endParaRPr lang="en-US"/>
          </a:p>
        </p:txBody>
      </p:sp>
    </p:spTree>
    <p:extLst>
      <p:ext uri="{BB962C8B-B14F-4D97-AF65-F5344CB8AC3E}">
        <p14:creationId xmlns:p14="http://schemas.microsoft.com/office/powerpoint/2010/main" val="136896638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39A766EF-2D99-4207-BB9F-56D208A9FF15}"/>
              </a:ext>
            </a:extLst>
          </p:cNvPr>
          <p:cNvSpPr txBox="1">
            <a:spLocks/>
          </p:cNvSpPr>
          <p:nvPr/>
        </p:nvSpPr>
        <p:spPr>
          <a:xfrm>
            <a:off x="913795" y="609600"/>
            <a:ext cx="10353761" cy="1326321"/>
          </a:xfrm>
          <a:prstGeom prst="rect">
            <a:avLst/>
          </a:prstGeom>
        </p:spPr>
        <p:txBody>
          <a:bodyPr>
            <a:normAutofit/>
          </a:bodyPr>
          <a:lstStyle>
            <a:lvl1pPr algn="ctr" defTabSz="914400" rtl="0" eaLnBrk="1" latinLnBrk="0" hangingPunct="1">
              <a:lnSpc>
                <a:spcPct val="90000"/>
              </a:lnSpc>
              <a:spcBef>
                <a:spcPct val="0"/>
              </a:spcBef>
              <a:buNone/>
              <a:defRPr sz="3400" b="1" i="0" kern="1200" cap="all">
                <a:solidFill>
                  <a:schemeClr val="tx1"/>
                </a:solidFill>
                <a:effectLst>
                  <a:outerShdw blurRad="50800" dist="63500" dir="2700000" algn="tl" rotWithShape="0">
                    <a:srgbClr val="000000">
                      <a:alpha val="48000"/>
                    </a:srgbClr>
                  </a:outerShdw>
                </a:effectLst>
                <a:latin typeface="+mj-lt"/>
                <a:ea typeface="+mj-ea"/>
                <a:cs typeface="+mj-cs"/>
              </a:defRPr>
            </a:lvl1pPr>
          </a:lstStyle>
          <a:p>
            <a:r>
              <a:rPr lang="en-US" sz="8000" dirty="0"/>
              <a:t>blend</a:t>
            </a:r>
          </a:p>
        </p:txBody>
      </p:sp>
      <p:sp>
        <p:nvSpPr>
          <p:cNvPr id="3" name="Content Placeholder 4">
            <a:extLst>
              <a:ext uri="{FF2B5EF4-FFF2-40B4-BE49-F238E27FC236}">
                <a16:creationId xmlns:a16="http://schemas.microsoft.com/office/drawing/2014/main" id="{5E885283-E02C-4AF5-A4CA-F87E8715E297}"/>
              </a:ext>
            </a:extLst>
          </p:cNvPr>
          <p:cNvSpPr txBox="1">
            <a:spLocks/>
          </p:cNvSpPr>
          <p:nvPr/>
        </p:nvSpPr>
        <p:spPr>
          <a:xfrm>
            <a:off x="913795" y="2096064"/>
            <a:ext cx="10353762" cy="3695136"/>
          </a:xfrm>
          <a:prstGeom prst="rect">
            <a:avLst/>
          </a:prstGeom>
        </p:spPr>
        <p:txBody>
          <a:bodyPr/>
          <a:lst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effectLst>
                  <a:outerShdw blurRad="50800" dist="38100" dir="2700000" algn="tl" rotWithShape="0">
                    <a:srgbClr val="000000">
                      <a:alpha val="48000"/>
                    </a:srgbClr>
                  </a:outerShdw>
                </a:effectLst>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effectLst>
                  <a:outerShdw blurRad="50800" dist="38100" dir="2700000" algn="tl" rotWithShape="0">
                    <a:srgbClr val="000000">
                      <a:alpha val="48000"/>
                    </a:srgbClr>
                  </a:outerShdw>
                </a:effectLst>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effectLst>
                  <a:outerShdw blurRad="50800" dist="38100" dir="2700000" algn="tl" rotWithShape="0">
                    <a:srgbClr val="000000">
                      <a:alpha val="48000"/>
                    </a:srgbClr>
                  </a:outerShdw>
                </a:effectLst>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effectLst>
                  <a:outerShdw blurRad="50800" dist="38100" dir="2700000" algn="tl" rotWithShape="0">
                    <a:srgbClr val="000000">
                      <a:alpha val="48000"/>
                    </a:srgbClr>
                  </a:outerShdw>
                </a:effectLst>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5pPr>
            <a:lvl6pPr marL="25146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6pPr>
            <a:lvl7pPr marL="29718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7pPr>
            <a:lvl8pPr marL="34290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8pPr>
            <a:lvl9pPr marL="38862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9pPr>
          </a:lstStyle>
          <a:p>
            <a:pPr marL="0" marR="0" indent="0" algn="l">
              <a:lnSpc>
                <a:spcPct val="119000"/>
              </a:lnSpc>
              <a:spcBef>
                <a:spcPts val="0"/>
              </a:spcBef>
              <a:spcAft>
                <a:spcPts val="1400"/>
              </a:spcAft>
            </a:pPr>
            <a:r>
              <a:rPr lang="en-US" sz="4000" kern="1400" dirty="0">
                <a:ln>
                  <a:noFill/>
                </a:ln>
                <a:effectLst/>
                <a:latin typeface="Calibri" panose="020F0502020204030204" pitchFamily="34" charset="0"/>
              </a:rPr>
              <a:t>A flower color pattern where the combination or mixture of two or more colors are present in the same parts of the flower.</a:t>
            </a:r>
          </a:p>
          <a:p>
            <a:pPr marL="0" marR="0" indent="0" algn="l">
              <a:lnSpc>
                <a:spcPct val="119000"/>
              </a:lnSpc>
              <a:spcBef>
                <a:spcPts val="0"/>
              </a:spcBef>
              <a:spcAft>
                <a:spcPts val="600"/>
              </a:spcAft>
            </a:pPr>
            <a:r>
              <a:rPr lang="en-US" sz="1800" kern="1400" dirty="0">
                <a:ln>
                  <a:noFill/>
                </a:ln>
                <a:solidFill>
                  <a:srgbClr val="000000"/>
                </a:solidFill>
                <a:effectLst/>
                <a:latin typeface="Calibri" panose="020F0502020204030204" pitchFamily="34" charset="0"/>
              </a:rPr>
              <a:t> </a:t>
            </a:r>
          </a:p>
          <a:p>
            <a:pPr marL="0" indent="0">
              <a:lnSpc>
                <a:spcPct val="119000"/>
              </a:lnSpc>
              <a:spcBef>
                <a:spcPts val="0"/>
              </a:spcBef>
              <a:spcAft>
                <a:spcPts val="600"/>
              </a:spcAft>
            </a:pPr>
            <a:r>
              <a:rPr lang="en-US" sz="1800" kern="1400" dirty="0">
                <a:solidFill>
                  <a:srgbClr val="000000"/>
                </a:solidFill>
                <a:effectLst/>
                <a:latin typeface="Calibri" panose="020F0502020204030204" pitchFamily="34" charset="0"/>
              </a:rPr>
              <a:t> </a:t>
            </a:r>
          </a:p>
          <a:p>
            <a:endParaRPr lang="en-US" dirty="0"/>
          </a:p>
        </p:txBody>
      </p:sp>
      <p:sp>
        <p:nvSpPr>
          <p:cNvPr id="4" name="Slide Number Placeholder 3">
            <a:extLst>
              <a:ext uri="{FF2B5EF4-FFF2-40B4-BE49-F238E27FC236}">
                <a16:creationId xmlns:a16="http://schemas.microsoft.com/office/drawing/2014/main" id="{666F7D64-A01E-43C5-82AC-DC35A3A83AF5}"/>
              </a:ext>
            </a:extLst>
          </p:cNvPr>
          <p:cNvSpPr>
            <a:spLocks noGrp="1"/>
          </p:cNvSpPr>
          <p:nvPr>
            <p:ph type="sldNum" sz="quarter" idx="12"/>
          </p:nvPr>
        </p:nvSpPr>
        <p:spPr/>
        <p:txBody>
          <a:bodyPr/>
          <a:lstStyle/>
          <a:p>
            <a:fld id="{D2C1189E-66B0-4966-80C8-7D82C091067F}" type="slidenum">
              <a:rPr lang="en-US" smtClean="0"/>
              <a:t>23</a:t>
            </a:fld>
            <a:endParaRPr lang="en-US"/>
          </a:p>
        </p:txBody>
      </p:sp>
    </p:spTree>
    <p:extLst>
      <p:ext uri="{BB962C8B-B14F-4D97-AF65-F5344CB8AC3E}">
        <p14:creationId xmlns:p14="http://schemas.microsoft.com/office/powerpoint/2010/main" val="80765815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993E055B-0E88-4C13-A866-9004E21CA9F8}"/>
              </a:ext>
            </a:extLst>
          </p:cNvPr>
          <p:cNvGrpSpPr/>
          <p:nvPr/>
        </p:nvGrpSpPr>
        <p:grpSpPr>
          <a:xfrm>
            <a:off x="868814" y="201040"/>
            <a:ext cx="3054087" cy="3139180"/>
            <a:chOff x="868814" y="201040"/>
            <a:chExt cx="3054087" cy="3139180"/>
          </a:xfrm>
        </p:grpSpPr>
        <p:pic>
          <p:nvPicPr>
            <p:cNvPr id="2" name="Picture 1">
              <a:extLst>
                <a:ext uri="{FF2B5EF4-FFF2-40B4-BE49-F238E27FC236}">
                  <a16:creationId xmlns:a16="http://schemas.microsoft.com/office/drawing/2014/main" id="{F06FEB6C-5CC9-4805-A47F-A5BE1A43964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944676" y="201040"/>
              <a:ext cx="2923300" cy="3050400"/>
            </a:xfrm>
            <a:prstGeom prst="rect">
              <a:avLst/>
            </a:prstGeom>
          </p:spPr>
        </p:pic>
        <p:sp>
          <p:nvSpPr>
            <p:cNvPr id="3" name="TextBox 2">
              <a:extLst>
                <a:ext uri="{FF2B5EF4-FFF2-40B4-BE49-F238E27FC236}">
                  <a16:creationId xmlns:a16="http://schemas.microsoft.com/office/drawing/2014/main" id="{341F4A52-AF1F-40D0-9B21-DDCD4B762C04}"/>
                </a:ext>
              </a:extLst>
            </p:cNvPr>
            <p:cNvSpPr txBox="1"/>
            <p:nvPr/>
          </p:nvSpPr>
          <p:spPr>
            <a:xfrm>
              <a:off x="868814" y="2878555"/>
              <a:ext cx="3054087" cy="461665"/>
            </a:xfrm>
            <a:prstGeom prst="rect">
              <a:avLst/>
            </a:prstGeom>
            <a:noFill/>
          </p:spPr>
          <p:txBody>
            <a:bodyPr wrap="square" rtlCol="0">
              <a:spAutoFit/>
            </a:bodyPr>
            <a:lstStyle/>
            <a:p>
              <a:pPr algn="ctr"/>
              <a:r>
                <a:rPr lang="en-US" sz="2400" dirty="0"/>
                <a:t>Arc of Colors</a:t>
              </a:r>
            </a:p>
          </p:txBody>
        </p:sp>
      </p:grpSp>
      <p:grpSp>
        <p:nvGrpSpPr>
          <p:cNvPr id="15" name="Group 14">
            <a:extLst>
              <a:ext uri="{FF2B5EF4-FFF2-40B4-BE49-F238E27FC236}">
                <a16:creationId xmlns:a16="http://schemas.microsoft.com/office/drawing/2014/main" id="{DC722188-0177-4EA7-B280-6E0FA60AD7F8}"/>
              </a:ext>
            </a:extLst>
          </p:cNvPr>
          <p:cNvGrpSpPr/>
          <p:nvPr/>
        </p:nvGrpSpPr>
        <p:grpSpPr>
          <a:xfrm>
            <a:off x="4562800" y="201040"/>
            <a:ext cx="3050400" cy="3139180"/>
            <a:chOff x="4562800" y="201040"/>
            <a:chExt cx="3050400" cy="3139180"/>
          </a:xfrm>
        </p:grpSpPr>
        <p:pic>
          <p:nvPicPr>
            <p:cNvPr id="4" name="Picture 3">
              <a:extLst>
                <a:ext uri="{FF2B5EF4-FFF2-40B4-BE49-F238E27FC236}">
                  <a16:creationId xmlns:a16="http://schemas.microsoft.com/office/drawing/2014/main" id="{DC436F48-4EB4-4044-9C65-D0531CA22BAA}"/>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579985" y="201040"/>
              <a:ext cx="3023405" cy="3050400"/>
            </a:xfrm>
            <a:prstGeom prst="rect">
              <a:avLst/>
            </a:prstGeom>
          </p:spPr>
        </p:pic>
        <p:sp>
          <p:nvSpPr>
            <p:cNvPr id="5" name="TextBox 4">
              <a:extLst>
                <a:ext uri="{FF2B5EF4-FFF2-40B4-BE49-F238E27FC236}">
                  <a16:creationId xmlns:a16="http://schemas.microsoft.com/office/drawing/2014/main" id="{0B36A4F3-204C-4F68-BF4E-8F0B2D56D490}"/>
                </a:ext>
              </a:extLst>
            </p:cNvPr>
            <p:cNvSpPr txBox="1"/>
            <p:nvPr/>
          </p:nvSpPr>
          <p:spPr>
            <a:xfrm>
              <a:off x="4562800" y="2878555"/>
              <a:ext cx="3050400" cy="461665"/>
            </a:xfrm>
            <a:prstGeom prst="rect">
              <a:avLst/>
            </a:prstGeom>
            <a:noFill/>
          </p:spPr>
          <p:txBody>
            <a:bodyPr wrap="square" rtlCol="0">
              <a:spAutoFit/>
            </a:bodyPr>
            <a:lstStyle/>
            <a:p>
              <a:pPr algn="ctr"/>
              <a:r>
                <a:rPr lang="en-US" sz="2400" dirty="0"/>
                <a:t>Artists Pallet</a:t>
              </a:r>
            </a:p>
          </p:txBody>
        </p:sp>
      </p:grpSp>
      <p:grpSp>
        <p:nvGrpSpPr>
          <p:cNvPr id="16" name="Group 15">
            <a:extLst>
              <a:ext uri="{FF2B5EF4-FFF2-40B4-BE49-F238E27FC236}">
                <a16:creationId xmlns:a16="http://schemas.microsoft.com/office/drawing/2014/main" id="{B034109B-A9D1-4769-8A38-19AB581077AC}"/>
              </a:ext>
            </a:extLst>
          </p:cNvPr>
          <p:cNvGrpSpPr/>
          <p:nvPr/>
        </p:nvGrpSpPr>
        <p:grpSpPr>
          <a:xfrm>
            <a:off x="8260474" y="201040"/>
            <a:ext cx="3050400" cy="3148058"/>
            <a:chOff x="8260474" y="201040"/>
            <a:chExt cx="3050400" cy="3148058"/>
          </a:xfrm>
        </p:grpSpPr>
        <p:pic>
          <p:nvPicPr>
            <p:cNvPr id="6" name="Picture 5">
              <a:extLst>
                <a:ext uri="{FF2B5EF4-FFF2-40B4-BE49-F238E27FC236}">
                  <a16:creationId xmlns:a16="http://schemas.microsoft.com/office/drawing/2014/main" id="{439863DB-B5C3-42E5-BBF5-4D0EA1F0C8FF}"/>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8260474" y="201040"/>
              <a:ext cx="3050400" cy="3050400"/>
            </a:xfrm>
            <a:prstGeom prst="rect">
              <a:avLst/>
            </a:prstGeom>
          </p:spPr>
        </p:pic>
        <p:sp>
          <p:nvSpPr>
            <p:cNvPr id="7" name="TextBox 6">
              <a:extLst>
                <a:ext uri="{FF2B5EF4-FFF2-40B4-BE49-F238E27FC236}">
                  <a16:creationId xmlns:a16="http://schemas.microsoft.com/office/drawing/2014/main" id="{A68B504E-7D76-44CC-BEBE-05F898E6B1E4}"/>
                </a:ext>
              </a:extLst>
            </p:cNvPr>
            <p:cNvSpPr txBox="1"/>
            <p:nvPr/>
          </p:nvSpPr>
          <p:spPr>
            <a:xfrm>
              <a:off x="8260474" y="2887433"/>
              <a:ext cx="3038088" cy="461665"/>
            </a:xfrm>
            <a:prstGeom prst="rect">
              <a:avLst/>
            </a:prstGeom>
            <a:noFill/>
          </p:spPr>
          <p:txBody>
            <a:bodyPr wrap="square" rtlCol="0">
              <a:spAutoFit/>
            </a:bodyPr>
            <a:lstStyle/>
            <a:p>
              <a:pPr algn="ctr"/>
              <a:r>
                <a:rPr lang="en-US" sz="2400" dirty="0"/>
                <a:t>Decked Out</a:t>
              </a:r>
            </a:p>
          </p:txBody>
        </p:sp>
      </p:grpSp>
      <p:grpSp>
        <p:nvGrpSpPr>
          <p:cNvPr id="17" name="Group 16">
            <a:extLst>
              <a:ext uri="{FF2B5EF4-FFF2-40B4-BE49-F238E27FC236}">
                <a16:creationId xmlns:a16="http://schemas.microsoft.com/office/drawing/2014/main" id="{2A484805-B4A9-409C-986E-F759B8927BC2}"/>
              </a:ext>
            </a:extLst>
          </p:cNvPr>
          <p:cNvGrpSpPr/>
          <p:nvPr/>
        </p:nvGrpSpPr>
        <p:grpSpPr>
          <a:xfrm>
            <a:off x="650447" y="3444670"/>
            <a:ext cx="3487917" cy="3131059"/>
            <a:chOff x="650447" y="3444670"/>
            <a:chExt cx="3487917" cy="3131059"/>
          </a:xfrm>
        </p:grpSpPr>
        <p:pic>
          <p:nvPicPr>
            <p:cNvPr id="8" name="Picture 7">
              <a:extLst>
                <a:ext uri="{FF2B5EF4-FFF2-40B4-BE49-F238E27FC236}">
                  <a16:creationId xmlns:a16="http://schemas.microsoft.com/office/drawing/2014/main" id="{EA69CB99-A202-4DF6-A804-0A0B4E374673}"/>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896796" y="3444670"/>
              <a:ext cx="3019060" cy="3019060"/>
            </a:xfrm>
            <a:prstGeom prst="rect">
              <a:avLst/>
            </a:prstGeom>
          </p:spPr>
        </p:pic>
        <p:sp>
          <p:nvSpPr>
            <p:cNvPr id="9" name="TextBox 8">
              <a:extLst>
                <a:ext uri="{FF2B5EF4-FFF2-40B4-BE49-F238E27FC236}">
                  <a16:creationId xmlns:a16="http://schemas.microsoft.com/office/drawing/2014/main" id="{8B779173-E770-49F5-B7D7-FEDFB77919BF}"/>
                </a:ext>
              </a:extLst>
            </p:cNvPr>
            <p:cNvSpPr txBox="1"/>
            <p:nvPr/>
          </p:nvSpPr>
          <p:spPr>
            <a:xfrm>
              <a:off x="650447" y="6114064"/>
              <a:ext cx="3487917" cy="461665"/>
            </a:xfrm>
            <a:prstGeom prst="rect">
              <a:avLst/>
            </a:prstGeom>
            <a:noFill/>
          </p:spPr>
          <p:txBody>
            <a:bodyPr wrap="square" rtlCol="0">
              <a:spAutoFit/>
            </a:bodyPr>
            <a:lstStyle/>
            <a:p>
              <a:pPr algn="ctr"/>
              <a:r>
                <a:rPr lang="en-US" sz="2400" dirty="0"/>
                <a:t>Waimea Canyon Sunset</a:t>
              </a:r>
            </a:p>
          </p:txBody>
        </p:sp>
      </p:grpSp>
      <p:grpSp>
        <p:nvGrpSpPr>
          <p:cNvPr id="18" name="Group 17">
            <a:extLst>
              <a:ext uri="{FF2B5EF4-FFF2-40B4-BE49-F238E27FC236}">
                <a16:creationId xmlns:a16="http://schemas.microsoft.com/office/drawing/2014/main" id="{8B5943C3-0067-4402-9282-86A10200042C}"/>
              </a:ext>
            </a:extLst>
          </p:cNvPr>
          <p:cNvGrpSpPr/>
          <p:nvPr/>
        </p:nvGrpSpPr>
        <p:grpSpPr>
          <a:xfrm>
            <a:off x="4562800" y="3451878"/>
            <a:ext cx="3050400" cy="3116302"/>
            <a:chOff x="4562800" y="3451878"/>
            <a:chExt cx="3050400" cy="3116302"/>
          </a:xfrm>
        </p:grpSpPr>
        <p:pic>
          <p:nvPicPr>
            <p:cNvPr id="10" name="Picture 9">
              <a:extLst>
                <a:ext uri="{FF2B5EF4-FFF2-40B4-BE49-F238E27FC236}">
                  <a16:creationId xmlns:a16="http://schemas.microsoft.com/office/drawing/2014/main" id="{0FBF2799-271E-44E5-8566-AEFA35615D64}"/>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4589366" y="3451878"/>
              <a:ext cx="3004644" cy="3004644"/>
            </a:xfrm>
            <a:prstGeom prst="rect">
              <a:avLst/>
            </a:prstGeom>
          </p:spPr>
        </p:pic>
        <p:sp>
          <p:nvSpPr>
            <p:cNvPr id="11" name="TextBox 10">
              <a:extLst>
                <a:ext uri="{FF2B5EF4-FFF2-40B4-BE49-F238E27FC236}">
                  <a16:creationId xmlns:a16="http://schemas.microsoft.com/office/drawing/2014/main" id="{35FD30C9-76BD-4B74-A4B6-A9F6FED5643A}"/>
                </a:ext>
              </a:extLst>
            </p:cNvPr>
            <p:cNvSpPr txBox="1"/>
            <p:nvPr/>
          </p:nvSpPr>
          <p:spPr>
            <a:xfrm>
              <a:off x="4562800" y="6106515"/>
              <a:ext cx="3050400" cy="461665"/>
            </a:xfrm>
            <a:prstGeom prst="rect">
              <a:avLst/>
            </a:prstGeom>
            <a:noFill/>
          </p:spPr>
          <p:txBody>
            <a:bodyPr wrap="square" rtlCol="0">
              <a:spAutoFit/>
            </a:bodyPr>
            <a:lstStyle/>
            <a:p>
              <a:pPr algn="ctr"/>
              <a:r>
                <a:rPr lang="en-US" sz="2400" dirty="0"/>
                <a:t>Land Down Under</a:t>
              </a:r>
            </a:p>
          </p:txBody>
        </p:sp>
      </p:grpSp>
      <p:grpSp>
        <p:nvGrpSpPr>
          <p:cNvPr id="19" name="Group 18">
            <a:extLst>
              <a:ext uri="{FF2B5EF4-FFF2-40B4-BE49-F238E27FC236}">
                <a16:creationId xmlns:a16="http://schemas.microsoft.com/office/drawing/2014/main" id="{83CB4E4D-DBA3-439C-8DF0-F016FFB43CE7}"/>
              </a:ext>
            </a:extLst>
          </p:cNvPr>
          <p:cNvGrpSpPr/>
          <p:nvPr/>
        </p:nvGrpSpPr>
        <p:grpSpPr>
          <a:xfrm>
            <a:off x="8248162" y="3429000"/>
            <a:ext cx="3062712" cy="3144849"/>
            <a:chOff x="8248162" y="3429000"/>
            <a:chExt cx="3062712" cy="3144849"/>
          </a:xfrm>
        </p:grpSpPr>
        <p:pic>
          <p:nvPicPr>
            <p:cNvPr id="12" name="Picture 11">
              <a:extLst>
                <a:ext uri="{FF2B5EF4-FFF2-40B4-BE49-F238E27FC236}">
                  <a16:creationId xmlns:a16="http://schemas.microsoft.com/office/drawing/2014/main" id="{E838B22A-4C7C-472B-816E-506F0953D391}"/>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8248162" y="3429000"/>
              <a:ext cx="3050400" cy="3050400"/>
            </a:xfrm>
            <a:prstGeom prst="rect">
              <a:avLst/>
            </a:prstGeom>
          </p:spPr>
        </p:pic>
        <p:sp>
          <p:nvSpPr>
            <p:cNvPr id="13" name="TextBox 12">
              <a:extLst>
                <a:ext uri="{FF2B5EF4-FFF2-40B4-BE49-F238E27FC236}">
                  <a16:creationId xmlns:a16="http://schemas.microsoft.com/office/drawing/2014/main" id="{0D2BDA10-40E6-4D4A-A8B8-2F041BECD507}"/>
                </a:ext>
              </a:extLst>
            </p:cNvPr>
            <p:cNvSpPr txBox="1"/>
            <p:nvPr/>
          </p:nvSpPr>
          <p:spPr>
            <a:xfrm>
              <a:off x="8260474" y="6112184"/>
              <a:ext cx="3050400" cy="461665"/>
            </a:xfrm>
            <a:prstGeom prst="rect">
              <a:avLst/>
            </a:prstGeom>
            <a:noFill/>
          </p:spPr>
          <p:txBody>
            <a:bodyPr wrap="square" rtlCol="0">
              <a:spAutoFit/>
            </a:bodyPr>
            <a:lstStyle/>
            <a:p>
              <a:pPr algn="ctr"/>
              <a:r>
                <a:rPr lang="en-US" sz="2400" dirty="0"/>
                <a:t>Maggie Beth</a:t>
              </a:r>
            </a:p>
          </p:txBody>
        </p:sp>
      </p:grpSp>
      <p:sp>
        <p:nvSpPr>
          <p:cNvPr id="20" name="Slide Number Placeholder 19">
            <a:extLst>
              <a:ext uri="{FF2B5EF4-FFF2-40B4-BE49-F238E27FC236}">
                <a16:creationId xmlns:a16="http://schemas.microsoft.com/office/drawing/2014/main" id="{217443BA-9260-4A43-8ECC-2C3174684698}"/>
              </a:ext>
            </a:extLst>
          </p:cNvPr>
          <p:cNvSpPr>
            <a:spLocks noGrp="1"/>
          </p:cNvSpPr>
          <p:nvPr>
            <p:ph type="sldNum" sz="quarter" idx="12"/>
          </p:nvPr>
        </p:nvSpPr>
        <p:spPr/>
        <p:txBody>
          <a:bodyPr/>
          <a:lstStyle/>
          <a:p>
            <a:fld id="{D2C1189E-66B0-4966-80C8-7D82C091067F}" type="slidenum">
              <a:rPr lang="en-US" smtClean="0"/>
              <a:t>24</a:t>
            </a:fld>
            <a:endParaRPr lang="en-US"/>
          </a:p>
        </p:txBody>
      </p:sp>
    </p:spTree>
    <p:extLst>
      <p:ext uri="{BB962C8B-B14F-4D97-AF65-F5344CB8AC3E}">
        <p14:creationId xmlns:p14="http://schemas.microsoft.com/office/powerpoint/2010/main" val="3933309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1000"/>
                                        <p:tgtEl>
                                          <p:spTgt spid="15"/>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1000"/>
                                        <p:tgtEl>
                                          <p:spTgt spid="16"/>
                                        </p:tgtEl>
                                      </p:cBhvr>
                                    </p:animEffect>
                                  </p:childTnLst>
                                </p:cTn>
                              </p:par>
                            </p:childTnLst>
                          </p:cTn>
                        </p:par>
                        <p:par>
                          <p:cTn id="16" fill="hold">
                            <p:stCondLst>
                              <p:cond delay="3000"/>
                            </p:stCondLst>
                            <p:childTnLst>
                              <p:par>
                                <p:cTn id="17" presetID="10" presetClass="entr" presetSubtype="0" fill="hold" nodeType="after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1000"/>
                                        <p:tgtEl>
                                          <p:spTgt spid="17"/>
                                        </p:tgtEl>
                                      </p:cBhvr>
                                    </p:animEffect>
                                  </p:childTnLst>
                                </p:cTn>
                              </p:par>
                            </p:childTnLst>
                          </p:cTn>
                        </p:par>
                        <p:par>
                          <p:cTn id="20" fill="hold">
                            <p:stCondLst>
                              <p:cond delay="4000"/>
                            </p:stCondLst>
                            <p:childTnLst>
                              <p:par>
                                <p:cTn id="21" presetID="10" presetClass="entr" presetSubtype="0" fill="hold" nodeType="after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1000"/>
                                        <p:tgtEl>
                                          <p:spTgt spid="18"/>
                                        </p:tgtEl>
                                      </p:cBhvr>
                                    </p:animEffect>
                                  </p:childTnLst>
                                </p:cTn>
                              </p:par>
                            </p:childTnLst>
                          </p:cTn>
                        </p:par>
                        <p:par>
                          <p:cTn id="24" fill="hold">
                            <p:stCondLst>
                              <p:cond delay="5000"/>
                            </p:stCondLst>
                            <p:childTnLst>
                              <p:par>
                                <p:cTn id="25" presetID="10" presetClass="entr" presetSubtype="0" fill="hold" nodeType="after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E235B85B-5E28-4DA5-85C2-5FE7B6A31AA7}"/>
              </a:ext>
            </a:extLst>
          </p:cNvPr>
          <p:cNvSpPr txBox="1">
            <a:spLocks/>
          </p:cNvSpPr>
          <p:nvPr/>
        </p:nvSpPr>
        <p:spPr>
          <a:xfrm>
            <a:off x="913795" y="609600"/>
            <a:ext cx="10353761" cy="1326321"/>
          </a:xfrm>
          <a:prstGeom prst="rect">
            <a:avLst/>
          </a:prstGeom>
        </p:spPr>
        <p:txBody>
          <a:bodyPr>
            <a:normAutofit/>
          </a:bodyPr>
          <a:lstStyle>
            <a:lvl1pPr algn="ctr" defTabSz="914400" rtl="0" eaLnBrk="1" latinLnBrk="0" hangingPunct="1">
              <a:lnSpc>
                <a:spcPct val="90000"/>
              </a:lnSpc>
              <a:spcBef>
                <a:spcPct val="0"/>
              </a:spcBef>
              <a:buNone/>
              <a:defRPr sz="3400" b="1" i="0" kern="1200" cap="all">
                <a:solidFill>
                  <a:schemeClr val="tx1"/>
                </a:solidFill>
                <a:effectLst>
                  <a:outerShdw blurRad="50800" dist="63500" dir="2700000" algn="tl" rotWithShape="0">
                    <a:srgbClr val="000000">
                      <a:alpha val="48000"/>
                    </a:srgbClr>
                  </a:outerShdw>
                </a:effectLst>
                <a:latin typeface="+mj-lt"/>
                <a:ea typeface="+mj-ea"/>
                <a:cs typeface="+mj-cs"/>
              </a:defRPr>
            </a:lvl1pPr>
          </a:lstStyle>
          <a:p>
            <a:r>
              <a:rPr lang="en-US" sz="8000" dirty="0" err="1"/>
              <a:t>luminata</a:t>
            </a:r>
            <a:endParaRPr lang="en-US" sz="8000" dirty="0"/>
          </a:p>
        </p:txBody>
      </p:sp>
      <p:sp>
        <p:nvSpPr>
          <p:cNvPr id="3" name="Content Placeholder 4">
            <a:extLst>
              <a:ext uri="{FF2B5EF4-FFF2-40B4-BE49-F238E27FC236}">
                <a16:creationId xmlns:a16="http://schemas.microsoft.com/office/drawing/2014/main" id="{BF039DF1-33D4-4D35-BBA4-FC36ADAD44C4}"/>
              </a:ext>
            </a:extLst>
          </p:cNvPr>
          <p:cNvSpPr txBox="1">
            <a:spLocks/>
          </p:cNvSpPr>
          <p:nvPr/>
        </p:nvSpPr>
        <p:spPr>
          <a:xfrm>
            <a:off x="913795" y="2096064"/>
            <a:ext cx="10353762" cy="3695136"/>
          </a:xfrm>
          <a:prstGeom prst="rect">
            <a:avLst/>
          </a:prstGeom>
        </p:spPr>
        <p:txBody>
          <a:bodyPr/>
          <a:lst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effectLst>
                  <a:outerShdw blurRad="50800" dist="38100" dir="2700000" algn="tl" rotWithShape="0">
                    <a:srgbClr val="000000">
                      <a:alpha val="48000"/>
                    </a:srgbClr>
                  </a:outerShdw>
                </a:effectLst>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effectLst>
                  <a:outerShdw blurRad="50800" dist="38100" dir="2700000" algn="tl" rotWithShape="0">
                    <a:srgbClr val="000000">
                      <a:alpha val="48000"/>
                    </a:srgbClr>
                  </a:outerShdw>
                </a:effectLst>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effectLst>
                  <a:outerShdw blurRad="50800" dist="38100" dir="2700000" algn="tl" rotWithShape="0">
                    <a:srgbClr val="000000">
                      <a:alpha val="48000"/>
                    </a:srgbClr>
                  </a:outerShdw>
                </a:effectLst>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effectLst>
                  <a:outerShdw blurRad="50800" dist="38100" dir="2700000" algn="tl" rotWithShape="0">
                    <a:srgbClr val="000000">
                      <a:alpha val="48000"/>
                    </a:srgbClr>
                  </a:outerShdw>
                </a:effectLst>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5pPr>
            <a:lvl6pPr marL="25146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6pPr>
            <a:lvl7pPr marL="29718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7pPr>
            <a:lvl8pPr marL="34290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8pPr>
            <a:lvl9pPr marL="38862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9pPr>
          </a:lstStyle>
          <a:p>
            <a:pPr marL="0" marR="0" indent="0" algn="l">
              <a:lnSpc>
                <a:spcPct val="119000"/>
              </a:lnSpc>
              <a:spcBef>
                <a:spcPts val="0"/>
              </a:spcBef>
              <a:spcAft>
                <a:spcPts val="1400"/>
              </a:spcAft>
            </a:pPr>
            <a:r>
              <a:rPr lang="en-US" sz="4000" kern="1400" dirty="0">
                <a:ln>
                  <a:noFill/>
                </a:ln>
                <a:effectLst/>
                <a:latin typeface="Calibri" panose="020F0502020204030204" pitchFamily="34" charset="0"/>
              </a:rPr>
              <a:t>A color pattern on iris where the style arms are white or yellow against a darker colored standard and fall producing the effect of a light inside the iris. </a:t>
            </a:r>
          </a:p>
          <a:p>
            <a:pPr marL="0" marR="0" indent="0" algn="l">
              <a:lnSpc>
                <a:spcPct val="119000"/>
              </a:lnSpc>
              <a:spcBef>
                <a:spcPts val="0"/>
              </a:spcBef>
              <a:spcAft>
                <a:spcPts val="600"/>
              </a:spcAft>
            </a:pPr>
            <a:r>
              <a:rPr lang="en-US" sz="1800" kern="1400" dirty="0">
                <a:ln>
                  <a:noFill/>
                </a:ln>
                <a:solidFill>
                  <a:srgbClr val="000000"/>
                </a:solidFill>
                <a:effectLst/>
                <a:latin typeface="Calibri" panose="020F0502020204030204" pitchFamily="34" charset="0"/>
              </a:rPr>
              <a:t> </a:t>
            </a:r>
          </a:p>
          <a:p>
            <a:pPr marL="0" indent="0">
              <a:lnSpc>
                <a:spcPct val="119000"/>
              </a:lnSpc>
              <a:spcBef>
                <a:spcPts val="0"/>
              </a:spcBef>
              <a:spcAft>
                <a:spcPts val="600"/>
              </a:spcAft>
            </a:pPr>
            <a:r>
              <a:rPr lang="en-US" sz="1800" kern="1400" dirty="0">
                <a:solidFill>
                  <a:srgbClr val="000000"/>
                </a:solidFill>
                <a:effectLst/>
                <a:latin typeface="Calibri" panose="020F0502020204030204" pitchFamily="34" charset="0"/>
              </a:rPr>
              <a:t> </a:t>
            </a:r>
          </a:p>
          <a:p>
            <a:endParaRPr lang="en-US" dirty="0"/>
          </a:p>
        </p:txBody>
      </p:sp>
      <p:sp>
        <p:nvSpPr>
          <p:cNvPr id="4" name="Slide Number Placeholder 3">
            <a:extLst>
              <a:ext uri="{FF2B5EF4-FFF2-40B4-BE49-F238E27FC236}">
                <a16:creationId xmlns:a16="http://schemas.microsoft.com/office/drawing/2014/main" id="{CB821DAA-D34B-4720-83EC-B624F1DEED60}"/>
              </a:ext>
            </a:extLst>
          </p:cNvPr>
          <p:cNvSpPr>
            <a:spLocks noGrp="1"/>
          </p:cNvSpPr>
          <p:nvPr>
            <p:ph type="sldNum" sz="quarter" idx="12"/>
          </p:nvPr>
        </p:nvSpPr>
        <p:spPr/>
        <p:txBody>
          <a:bodyPr/>
          <a:lstStyle/>
          <a:p>
            <a:fld id="{D2C1189E-66B0-4966-80C8-7D82C091067F}" type="slidenum">
              <a:rPr lang="en-US" smtClean="0"/>
              <a:t>25</a:t>
            </a:fld>
            <a:endParaRPr lang="en-US"/>
          </a:p>
        </p:txBody>
      </p:sp>
    </p:spTree>
    <p:extLst>
      <p:ext uri="{BB962C8B-B14F-4D97-AF65-F5344CB8AC3E}">
        <p14:creationId xmlns:p14="http://schemas.microsoft.com/office/powerpoint/2010/main" val="165108988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C69674E6-6379-4C69-9898-DF4AF74CBF9E}"/>
              </a:ext>
            </a:extLst>
          </p:cNvPr>
          <p:cNvGrpSpPr/>
          <p:nvPr/>
        </p:nvGrpSpPr>
        <p:grpSpPr>
          <a:xfrm>
            <a:off x="868814" y="201040"/>
            <a:ext cx="3062712" cy="3139180"/>
            <a:chOff x="868814" y="201040"/>
            <a:chExt cx="3062712" cy="3139180"/>
          </a:xfrm>
        </p:grpSpPr>
        <p:pic>
          <p:nvPicPr>
            <p:cNvPr id="2" name="Picture 1">
              <a:extLst>
                <a:ext uri="{FF2B5EF4-FFF2-40B4-BE49-F238E27FC236}">
                  <a16:creationId xmlns:a16="http://schemas.microsoft.com/office/drawing/2014/main" id="{86D8E23D-2DDC-4398-906F-02932364850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81126" y="201040"/>
              <a:ext cx="3050400" cy="3050400"/>
            </a:xfrm>
            <a:prstGeom prst="rect">
              <a:avLst/>
            </a:prstGeom>
          </p:spPr>
        </p:pic>
        <p:sp>
          <p:nvSpPr>
            <p:cNvPr id="3" name="TextBox 2">
              <a:extLst>
                <a:ext uri="{FF2B5EF4-FFF2-40B4-BE49-F238E27FC236}">
                  <a16:creationId xmlns:a16="http://schemas.microsoft.com/office/drawing/2014/main" id="{4E3D7190-5DD7-4D51-8D19-C92236DA206D}"/>
                </a:ext>
              </a:extLst>
            </p:cNvPr>
            <p:cNvSpPr txBox="1"/>
            <p:nvPr/>
          </p:nvSpPr>
          <p:spPr>
            <a:xfrm>
              <a:off x="868814" y="2878555"/>
              <a:ext cx="3054087" cy="461665"/>
            </a:xfrm>
            <a:prstGeom prst="rect">
              <a:avLst/>
            </a:prstGeom>
            <a:noFill/>
          </p:spPr>
          <p:txBody>
            <a:bodyPr wrap="square" rtlCol="0">
              <a:spAutoFit/>
            </a:bodyPr>
            <a:lstStyle/>
            <a:p>
              <a:pPr algn="ctr"/>
              <a:r>
                <a:rPr lang="en-US" sz="2400" dirty="0"/>
                <a:t>Affair to Remember</a:t>
              </a:r>
            </a:p>
          </p:txBody>
        </p:sp>
      </p:grpSp>
      <p:grpSp>
        <p:nvGrpSpPr>
          <p:cNvPr id="20" name="Group 19">
            <a:extLst>
              <a:ext uri="{FF2B5EF4-FFF2-40B4-BE49-F238E27FC236}">
                <a16:creationId xmlns:a16="http://schemas.microsoft.com/office/drawing/2014/main" id="{C710A378-CDDB-41C3-A86C-3B4E5E91A37B}"/>
              </a:ext>
            </a:extLst>
          </p:cNvPr>
          <p:cNvGrpSpPr/>
          <p:nvPr/>
        </p:nvGrpSpPr>
        <p:grpSpPr>
          <a:xfrm>
            <a:off x="4562800" y="201040"/>
            <a:ext cx="3054088" cy="3139180"/>
            <a:chOff x="4562800" y="201040"/>
            <a:chExt cx="3054088" cy="3139180"/>
          </a:xfrm>
        </p:grpSpPr>
        <p:pic>
          <p:nvPicPr>
            <p:cNvPr id="4" name="Picture 3">
              <a:extLst>
                <a:ext uri="{FF2B5EF4-FFF2-40B4-BE49-F238E27FC236}">
                  <a16:creationId xmlns:a16="http://schemas.microsoft.com/office/drawing/2014/main" id="{8468121D-1A4E-41D0-B460-74B43DA58AED}"/>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566488" y="201040"/>
              <a:ext cx="3050400" cy="3050400"/>
            </a:xfrm>
            <a:prstGeom prst="rect">
              <a:avLst/>
            </a:prstGeom>
          </p:spPr>
        </p:pic>
        <p:sp>
          <p:nvSpPr>
            <p:cNvPr id="5" name="TextBox 4">
              <a:extLst>
                <a:ext uri="{FF2B5EF4-FFF2-40B4-BE49-F238E27FC236}">
                  <a16:creationId xmlns:a16="http://schemas.microsoft.com/office/drawing/2014/main" id="{FA3A7313-2C15-4066-A3D3-E1C32BE0A4B8}"/>
                </a:ext>
              </a:extLst>
            </p:cNvPr>
            <p:cNvSpPr txBox="1"/>
            <p:nvPr/>
          </p:nvSpPr>
          <p:spPr>
            <a:xfrm>
              <a:off x="4562800" y="2878555"/>
              <a:ext cx="3050400" cy="461665"/>
            </a:xfrm>
            <a:prstGeom prst="rect">
              <a:avLst/>
            </a:prstGeom>
            <a:noFill/>
          </p:spPr>
          <p:txBody>
            <a:bodyPr wrap="square" rtlCol="0">
              <a:spAutoFit/>
            </a:bodyPr>
            <a:lstStyle/>
            <a:p>
              <a:pPr algn="ctr"/>
              <a:r>
                <a:rPr lang="en-US" sz="2400" dirty="0"/>
                <a:t>Illuminati</a:t>
              </a:r>
            </a:p>
          </p:txBody>
        </p:sp>
      </p:grpSp>
      <p:grpSp>
        <p:nvGrpSpPr>
          <p:cNvPr id="16" name="Group 15">
            <a:extLst>
              <a:ext uri="{FF2B5EF4-FFF2-40B4-BE49-F238E27FC236}">
                <a16:creationId xmlns:a16="http://schemas.microsoft.com/office/drawing/2014/main" id="{EE632ADB-90F8-4929-B11C-09C953DBD158}"/>
              </a:ext>
            </a:extLst>
          </p:cNvPr>
          <p:cNvGrpSpPr/>
          <p:nvPr/>
        </p:nvGrpSpPr>
        <p:grpSpPr>
          <a:xfrm>
            <a:off x="8260474" y="201040"/>
            <a:ext cx="3050400" cy="3148058"/>
            <a:chOff x="8260474" y="201040"/>
            <a:chExt cx="3050400" cy="3148058"/>
          </a:xfrm>
        </p:grpSpPr>
        <p:pic>
          <p:nvPicPr>
            <p:cNvPr id="6" name="Picture 5">
              <a:extLst>
                <a:ext uri="{FF2B5EF4-FFF2-40B4-BE49-F238E27FC236}">
                  <a16:creationId xmlns:a16="http://schemas.microsoft.com/office/drawing/2014/main" id="{AFADBEDD-E38E-4451-8ED4-3E4B194A8BD2}"/>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8260474" y="201040"/>
              <a:ext cx="3050400" cy="3050400"/>
            </a:xfrm>
            <a:prstGeom prst="rect">
              <a:avLst/>
            </a:prstGeom>
          </p:spPr>
        </p:pic>
        <p:sp>
          <p:nvSpPr>
            <p:cNvPr id="7" name="TextBox 6">
              <a:extLst>
                <a:ext uri="{FF2B5EF4-FFF2-40B4-BE49-F238E27FC236}">
                  <a16:creationId xmlns:a16="http://schemas.microsoft.com/office/drawing/2014/main" id="{B29F7A2E-CEA4-4BD3-BCA3-865EB963714A}"/>
                </a:ext>
              </a:extLst>
            </p:cNvPr>
            <p:cNvSpPr txBox="1"/>
            <p:nvPr/>
          </p:nvSpPr>
          <p:spPr>
            <a:xfrm>
              <a:off x="8260474" y="2887433"/>
              <a:ext cx="3038088" cy="461665"/>
            </a:xfrm>
            <a:prstGeom prst="rect">
              <a:avLst/>
            </a:prstGeom>
            <a:noFill/>
          </p:spPr>
          <p:txBody>
            <a:bodyPr wrap="square" rtlCol="0">
              <a:spAutoFit/>
            </a:bodyPr>
            <a:lstStyle/>
            <a:p>
              <a:pPr algn="ctr"/>
              <a:r>
                <a:rPr lang="en-US" sz="2400" dirty="0"/>
                <a:t>Elizabethan Age</a:t>
              </a:r>
            </a:p>
          </p:txBody>
        </p:sp>
      </p:grpSp>
      <p:grpSp>
        <p:nvGrpSpPr>
          <p:cNvPr id="21" name="Group 20">
            <a:extLst>
              <a:ext uri="{FF2B5EF4-FFF2-40B4-BE49-F238E27FC236}">
                <a16:creationId xmlns:a16="http://schemas.microsoft.com/office/drawing/2014/main" id="{6271D056-9A32-42E4-AB21-4091FD79E08B}"/>
              </a:ext>
            </a:extLst>
          </p:cNvPr>
          <p:cNvGrpSpPr/>
          <p:nvPr/>
        </p:nvGrpSpPr>
        <p:grpSpPr>
          <a:xfrm>
            <a:off x="908061" y="3444670"/>
            <a:ext cx="2996529" cy="3131059"/>
            <a:chOff x="908061" y="3444670"/>
            <a:chExt cx="2996529" cy="3131059"/>
          </a:xfrm>
        </p:grpSpPr>
        <p:pic>
          <p:nvPicPr>
            <p:cNvPr id="8" name="Picture 7">
              <a:extLst>
                <a:ext uri="{FF2B5EF4-FFF2-40B4-BE49-F238E27FC236}">
                  <a16:creationId xmlns:a16="http://schemas.microsoft.com/office/drawing/2014/main" id="{86A9C2E2-802C-4669-98D9-61B6B910E60F}"/>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908061" y="3444670"/>
              <a:ext cx="2996529" cy="3019060"/>
            </a:xfrm>
            <a:prstGeom prst="rect">
              <a:avLst/>
            </a:prstGeom>
          </p:spPr>
        </p:pic>
        <p:sp>
          <p:nvSpPr>
            <p:cNvPr id="9" name="TextBox 8">
              <a:extLst>
                <a:ext uri="{FF2B5EF4-FFF2-40B4-BE49-F238E27FC236}">
                  <a16:creationId xmlns:a16="http://schemas.microsoft.com/office/drawing/2014/main" id="{2664F59D-F3E8-423D-9A22-016269518442}"/>
                </a:ext>
              </a:extLst>
            </p:cNvPr>
            <p:cNvSpPr txBox="1"/>
            <p:nvPr/>
          </p:nvSpPr>
          <p:spPr>
            <a:xfrm>
              <a:off x="1100079" y="6114064"/>
              <a:ext cx="2614895" cy="461665"/>
            </a:xfrm>
            <a:prstGeom prst="rect">
              <a:avLst/>
            </a:prstGeom>
            <a:noFill/>
          </p:spPr>
          <p:txBody>
            <a:bodyPr wrap="square" rtlCol="0">
              <a:spAutoFit/>
            </a:bodyPr>
            <a:lstStyle/>
            <a:p>
              <a:pPr algn="ctr"/>
              <a:r>
                <a:rPr lang="en-US" sz="2400" dirty="0"/>
                <a:t>Invitation Only</a:t>
              </a:r>
            </a:p>
          </p:txBody>
        </p:sp>
      </p:grpSp>
      <p:grpSp>
        <p:nvGrpSpPr>
          <p:cNvPr id="18" name="Group 17">
            <a:extLst>
              <a:ext uri="{FF2B5EF4-FFF2-40B4-BE49-F238E27FC236}">
                <a16:creationId xmlns:a16="http://schemas.microsoft.com/office/drawing/2014/main" id="{D6718315-F3AE-4C12-AD09-7869F553F40E}"/>
              </a:ext>
            </a:extLst>
          </p:cNvPr>
          <p:cNvGrpSpPr/>
          <p:nvPr/>
        </p:nvGrpSpPr>
        <p:grpSpPr>
          <a:xfrm>
            <a:off x="4562800" y="3451878"/>
            <a:ext cx="3050400" cy="3116302"/>
            <a:chOff x="4562800" y="3451878"/>
            <a:chExt cx="3050400" cy="3116302"/>
          </a:xfrm>
        </p:grpSpPr>
        <p:pic>
          <p:nvPicPr>
            <p:cNvPr id="10" name="Picture 9">
              <a:extLst>
                <a:ext uri="{FF2B5EF4-FFF2-40B4-BE49-F238E27FC236}">
                  <a16:creationId xmlns:a16="http://schemas.microsoft.com/office/drawing/2014/main" id="{BA17DA31-6E81-49E2-BE40-27D085271D3F}"/>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4589366" y="3451878"/>
              <a:ext cx="3004644" cy="3004644"/>
            </a:xfrm>
            <a:prstGeom prst="rect">
              <a:avLst/>
            </a:prstGeom>
          </p:spPr>
        </p:pic>
        <p:sp>
          <p:nvSpPr>
            <p:cNvPr id="11" name="TextBox 10">
              <a:extLst>
                <a:ext uri="{FF2B5EF4-FFF2-40B4-BE49-F238E27FC236}">
                  <a16:creationId xmlns:a16="http://schemas.microsoft.com/office/drawing/2014/main" id="{53E71FDA-8595-4831-90A0-E0FBEC79F333}"/>
                </a:ext>
              </a:extLst>
            </p:cNvPr>
            <p:cNvSpPr txBox="1"/>
            <p:nvPr/>
          </p:nvSpPr>
          <p:spPr>
            <a:xfrm>
              <a:off x="4562800" y="6106515"/>
              <a:ext cx="3050400" cy="461665"/>
            </a:xfrm>
            <a:prstGeom prst="rect">
              <a:avLst/>
            </a:prstGeom>
            <a:noFill/>
          </p:spPr>
          <p:txBody>
            <a:bodyPr wrap="square" rtlCol="0">
              <a:spAutoFit/>
            </a:bodyPr>
            <a:lstStyle/>
            <a:p>
              <a:pPr algn="ctr"/>
              <a:r>
                <a:rPr lang="en-US" sz="2400" dirty="0"/>
                <a:t>Leave the Light On</a:t>
              </a:r>
            </a:p>
          </p:txBody>
        </p:sp>
      </p:grpSp>
      <p:grpSp>
        <p:nvGrpSpPr>
          <p:cNvPr id="19" name="Group 18">
            <a:extLst>
              <a:ext uri="{FF2B5EF4-FFF2-40B4-BE49-F238E27FC236}">
                <a16:creationId xmlns:a16="http://schemas.microsoft.com/office/drawing/2014/main" id="{C9B3883C-96CC-4CA8-A785-479D585A6F69}"/>
              </a:ext>
            </a:extLst>
          </p:cNvPr>
          <p:cNvGrpSpPr/>
          <p:nvPr/>
        </p:nvGrpSpPr>
        <p:grpSpPr>
          <a:xfrm>
            <a:off x="8248162" y="3429000"/>
            <a:ext cx="3062712" cy="3144849"/>
            <a:chOff x="8248162" y="3429000"/>
            <a:chExt cx="3062712" cy="3144849"/>
          </a:xfrm>
        </p:grpSpPr>
        <p:pic>
          <p:nvPicPr>
            <p:cNvPr id="12" name="Picture 11">
              <a:extLst>
                <a:ext uri="{FF2B5EF4-FFF2-40B4-BE49-F238E27FC236}">
                  <a16:creationId xmlns:a16="http://schemas.microsoft.com/office/drawing/2014/main" id="{11BF5A47-44F8-4CA9-BD34-16E8F164B434}"/>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8248162" y="3429000"/>
              <a:ext cx="3050400" cy="3050400"/>
            </a:xfrm>
            <a:prstGeom prst="rect">
              <a:avLst/>
            </a:prstGeom>
          </p:spPr>
        </p:pic>
        <p:sp>
          <p:nvSpPr>
            <p:cNvPr id="13" name="TextBox 12">
              <a:extLst>
                <a:ext uri="{FF2B5EF4-FFF2-40B4-BE49-F238E27FC236}">
                  <a16:creationId xmlns:a16="http://schemas.microsoft.com/office/drawing/2014/main" id="{FBA56F79-9AE4-46FD-AEC4-FDAD72032B64}"/>
                </a:ext>
              </a:extLst>
            </p:cNvPr>
            <p:cNvSpPr txBox="1"/>
            <p:nvPr/>
          </p:nvSpPr>
          <p:spPr>
            <a:xfrm>
              <a:off x="8260474" y="6112184"/>
              <a:ext cx="3050400" cy="461665"/>
            </a:xfrm>
            <a:prstGeom prst="rect">
              <a:avLst/>
            </a:prstGeom>
            <a:noFill/>
          </p:spPr>
          <p:txBody>
            <a:bodyPr wrap="square" rtlCol="0">
              <a:spAutoFit/>
            </a:bodyPr>
            <a:lstStyle/>
            <a:p>
              <a:pPr algn="ctr"/>
              <a:r>
                <a:rPr lang="en-US" sz="2400" dirty="0"/>
                <a:t>Volcanic Glow</a:t>
              </a:r>
            </a:p>
          </p:txBody>
        </p:sp>
      </p:grpSp>
      <p:sp>
        <p:nvSpPr>
          <p:cNvPr id="15" name="Slide Number Placeholder 14">
            <a:extLst>
              <a:ext uri="{FF2B5EF4-FFF2-40B4-BE49-F238E27FC236}">
                <a16:creationId xmlns:a16="http://schemas.microsoft.com/office/drawing/2014/main" id="{3FB9D228-1FF5-4BF3-9BC3-F04A24B99D15}"/>
              </a:ext>
            </a:extLst>
          </p:cNvPr>
          <p:cNvSpPr>
            <a:spLocks noGrp="1"/>
          </p:cNvSpPr>
          <p:nvPr>
            <p:ph type="sldNum" sz="quarter" idx="12"/>
          </p:nvPr>
        </p:nvSpPr>
        <p:spPr/>
        <p:txBody>
          <a:bodyPr/>
          <a:lstStyle/>
          <a:p>
            <a:fld id="{D2C1189E-66B0-4966-80C8-7D82C091067F}" type="slidenum">
              <a:rPr lang="en-US" smtClean="0"/>
              <a:t>26</a:t>
            </a:fld>
            <a:endParaRPr lang="en-US"/>
          </a:p>
        </p:txBody>
      </p:sp>
    </p:spTree>
    <p:extLst>
      <p:ext uri="{BB962C8B-B14F-4D97-AF65-F5344CB8AC3E}">
        <p14:creationId xmlns:p14="http://schemas.microsoft.com/office/powerpoint/2010/main" val="4042999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fade">
                                      <p:cBhvr>
                                        <p:cTn id="11" dur="1000"/>
                                        <p:tgtEl>
                                          <p:spTgt spid="20"/>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1000"/>
                                        <p:tgtEl>
                                          <p:spTgt spid="16"/>
                                        </p:tgtEl>
                                      </p:cBhvr>
                                    </p:animEffect>
                                  </p:childTnLst>
                                </p:cTn>
                              </p:par>
                            </p:childTnLst>
                          </p:cTn>
                        </p:par>
                        <p:par>
                          <p:cTn id="16" fill="hold">
                            <p:stCondLst>
                              <p:cond delay="3000"/>
                            </p:stCondLst>
                            <p:childTnLst>
                              <p:par>
                                <p:cTn id="17" presetID="10" presetClass="entr" presetSubtype="0" fill="hold" nodeType="after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fade">
                                      <p:cBhvr>
                                        <p:cTn id="19" dur="1000"/>
                                        <p:tgtEl>
                                          <p:spTgt spid="21"/>
                                        </p:tgtEl>
                                      </p:cBhvr>
                                    </p:animEffect>
                                  </p:childTnLst>
                                </p:cTn>
                              </p:par>
                            </p:childTnLst>
                          </p:cTn>
                        </p:par>
                        <p:par>
                          <p:cTn id="20" fill="hold">
                            <p:stCondLst>
                              <p:cond delay="4000"/>
                            </p:stCondLst>
                            <p:childTnLst>
                              <p:par>
                                <p:cTn id="21" presetID="10" presetClass="entr" presetSubtype="0" fill="hold" nodeType="after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1000"/>
                                        <p:tgtEl>
                                          <p:spTgt spid="18"/>
                                        </p:tgtEl>
                                      </p:cBhvr>
                                    </p:animEffect>
                                  </p:childTnLst>
                                </p:cTn>
                              </p:par>
                            </p:childTnLst>
                          </p:cTn>
                        </p:par>
                        <p:par>
                          <p:cTn id="24" fill="hold">
                            <p:stCondLst>
                              <p:cond delay="5000"/>
                            </p:stCondLst>
                            <p:childTnLst>
                              <p:par>
                                <p:cTn id="25" presetID="10" presetClass="entr" presetSubtype="0" fill="hold" nodeType="after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7">
            <a:extLst>
              <a:ext uri="{FF2B5EF4-FFF2-40B4-BE49-F238E27FC236}">
                <a16:creationId xmlns:a16="http://schemas.microsoft.com/office/drawing/2014/main" id="{2A58E857-F615-4286-8DAE-3C158A1D3D5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592932" y="170024"/>
            <a:ext cx="6436311" cy="6436311"/>
          </a:xfrm>
          <a:prstGeom prst="rect">
            <a:avLst/>
          </a:prstGeom>
        </p:spPr>
      </p:pic>
      <p:sp>
        <p:nvSpPr>
          <p:cNvPr id="3" name="TextBox 2">
            <a:extLst>
              <a:ext uri="{FF2B5EF4-FFF2-40B4-BE49-F238E27FC236}">
                <a16:creationId xmlns:a16="http://schemas.microsoft.com/office/drawing/2014/main" id="{1B00933B-D647-49A6-BAFE-6D6434DB9DE4}"/>
              </a:ext>
            </a:extLst>
          </p:cNvPr>
          <p:cNvSpPr txBox="1"/>
          <p:nvPr/>
        </p:nvSpPr>
        <p:spPr>
          <a:xfrm>
            <a:off x="363984" y="251959"/>
            <a:ext cx="5122416" cy="1323439"/>
          </a:xfrm>
          <a:prstGeom prst="rect">
            <a:avLst/>
          </a:prstGeom>
          <a:noFill/>
        </p:spPr>
        <p:txBody>
          <a:bodyPr wrap="square" rtlCol="0">
            <a:spAutoFit/>
          </a:bodyPr>
          <a:lstStyle/>
          <a:p>
            <a:pPr algn="ctr"/>
            <a:r>
              <a:rPr lang="en-US" sz="4400" b="1" dirty="0" err="1">
                <a:latin typeface="+mj-lt"/>
              </a:rPr>
              <a:t>Luminager</a:t>
            </a:r>
            <a:endParaRPr lang="en-US" sz="4400" b="1" dirty="0">
              <a:latin typeface="+mj-lt"/>
            </a:endParaRPr>
          </a:p>
          <a:p>
            <a:pPr algn="ctr"/>
            <a:r>
              <a:rPr lang="en-US" sz="3600" dirty="0">
                <a:latin typeface="+mj-lt"/>
              </a:rPr>
              <a:t>Stout, 2016</a:t>
            </a:r>
          </a:p>
        </p:txBody>
      </p:sp>
      <p:sp>
        <p:nvSpPr>
          <p:cNvPr id="4" name="TextBox 3">
            <a:extLst>
              <a:ext uri="{FF2B5EF4-FFF2-40B4-BE49-F238E27FC236}">
                <a16:creationId xmlns:a16="http://schemas.microsoft.com/office/drawing/2014/main" id="{DE7B9D4C-BE29-4682-BF96-C0213374F825}"/>
              </a:ext>
            </a:extLst>
          </p:cNvPr>
          <p:cNvSpPr txBox="1"/>
          <p:nvPr/>
        </p:nvSpPr>
        <p:spPr>
          <a:xfrm>
            <a:off x="162757" y="1514193"/>
            <a:ext cx="5323643" cy="5447645"/>
          </a:xfrm>
          <a:prstGeom prst="rect">
            <a:avLst/>
          </a:prstGeom>
          <a:noFill/>
        </p:spPr>
        <p:txBody>
          <a:bodyPr wrap="square">
            <a:spAutoFit/>
          </a:bodyPr>
          <a:lstStyle/>
          <a:p>
            <a:pPr algn="ctr"/>
            <a:r>
              <a:rPr lang="en-US" sz="3100" b="0" i="0" cap="none" dirty="0">
                <a:effectLst/>
                <a:latin typeface="Times New Roman" panose="02020603050405020304" pitchFamily="18" charset="0"/>
              </a:rPr>
              <a:t>TB, 36" (91 cm), EM</a:t>
            </a:r>
            <a:r>
              <a:rPr lang="en-US" sz="1000" b="0" i="0" cap="none" dirty="0">
                <a:effectLst/>
                <a:latin typeface="Times New Roman" panose="02020603050405020304" pitchFamily="18" charset="0"/>
              </a:rPr>
              <a:t> </a:t>
            </a:r>
          </a:p>
          <a:p>
            <a:pPr algn="ctr"/>
            <a:endParaRPr lang="en-US" sz="900" b="0" i="0" cap="none" dirty="0">
              <a:effectLst/>
              <a:latin typeface="Times New Roman" panose="02020603050405020304" pitchFamily="18" charset="0"/>
            </a:endParaRPr>
          </a:p>
          <a:p>
            <a:pPr algn="ctr"/>
            <a:r>
              <a:rPr lang="en-US" sz="2800" b="0" i="0" dirty="0">
                <a:effectLst/>
                <a:latin typeface="Times New Roman" panose="02020603050405020304" pitchFamily="18" charset="0"/>
              </a:rPr>
              <a:t>S. pale apricot-yellow, pastel purple shading at midribs to top of petal; style arms light apricot-yellow; F. white ground, apricot-yellow hafts, heavy dark purple</a:t>
            </a:r>
            <a:r>
              <a:rPr lang="en-US" sz="2800" b="1" i="1" dirty="0">
                <a:effectLst/>
                <a:latin typeface="Times New Roman" panose="02020603050405020304" pitchFamily="18" charset="0"/>
              </a:rPr>
              <a:t> </a:t>
            </a:r>
            <a:r>
              <a:rPr lang="en-US" sz="2800" b="1" i="1" dirty="0" err="1">
                <a:solidFill>
                  <a:schemeClr val="bg1"/>
                </a:solidFill>
                <a:effectLst/>
                <a:highlight>
                  <a:srgbClr val="FFFF00"/>
                </a:highlight>
                <a:latin typeface="Times New Roman" panose="02020603050405020304" pitchFamily="18" charset="0"/>
              </a:rPr>
              <a:t>luminata</a:t>
            </a:r>
            <a:r>
              <a:rPr lang="en-US" sz="2800" b="1" i="1" dirty="0">
                <a:effectLst/>
                <a:latin typeface="Times New Roman" panose="02020603050405020304" pitchFamily="18" charset="0"/>
              </a:rPr>
              <a:t> </a:t>
            </a:r>
            <a:r>
              <a:rPr lang="en-US" sz="2800" b="0" i="0" dirty="0">
                <a:effectLst/>
                <a:latin typeface="Times New Roman" panose="02020603050405020304" pitchFamily="18" charset="0"/>
              </a:rPr>
              <a:t>pattern, yellow and white veining around beards; beards bright orange in throat, white in middle, orange ends, purple flounces with pale yellow or purple horns; slight sweet fragrance.</a:t>
            </a:r>
          </a:p>
        </p:txBody>
      </p:sp>
      <p:sp>
        <p:nvSpPr>
          <p:cNvPr id="5" name="Slide Number Placeholder 4">
            <a:extLst>
              <a:ext uri="{FF2B5EF4-FFF2-40B4-BE49-F238E27FC236}">
                <a16:creationId xmlns:a16="http://schemas.microsoft.com/office/drawing/2014/main" id="{037991E2-1860-4668-A82C-F58DDCADA0D3}"/>
              </a:ext>
            </a:extLst>
          </p:cNvPr>
          <p:cNvSpPr>
            <a:spLocks noGrp="1"/>
          </p:cNvSpPr>
          <p:nvPr>
            <p:ph type="sldNum" sz="quarter" idx="12"/>
          </p:nvPr>
        </p:nvSpPr>
        <p:spPr/>
        <p:txBody>
          <a:bodyPr/>
          <a:lstStyle/>
          <a:p>
            <a:fld id="{D2C1189E-66B0-4966-80C8-7D82C091067F}" type="slidenum">
              <a:rPr lang="en-US" smtClean="0"/>
              <a:t>27</a:t>
            </a:fld>
            <a:endParaRPr lang="en-US"/>
          </a:p>
        </p:txBody>
      </p:sp>
    </p:spTree>
    <p:extLst>
      <p:ext uri="{BB962C8B-B14F-4D97-AF65-F5344CB8AC3E}">
        <p14:creationId xmlns:p14="http://schemas.microsoft.com/office/powerpoint/2010/main" val="114176554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DDEB058-0836-42B2-940A-790CC84A5447}"/>
              </a:ext>
            </a:extLst>
          </p:cNvPr>
          <p:cNvSpPr>
            <a:spLocks noGrp="1"/>
          </p:cNvSpPr>
          <p:nvPr>
            <p:ph type="title"/>
          </p:nvPr>
        </p:nvSpPr>
        <p:spPr/>
        <p:txBody>
          <a:bodyPr>
            <a:normAutofit/>
          </a:bodyPr>
          <a:lstStyle/>
          <a:p>
            <a:r>
              <a:rPr lang="en-US" sz="8000" dirty="0"/>
              <a:t>GLACIATA</a:t>
            </a:r>
          </a:p>
        </p:txBody>
      </p:sp>
      <p:sp>
        <p:nvSpPr>
          <p:cNvPr id="5" name="Content Placeholder 4">
            <a:extLst>
              <a:ext uri="{FF2B5EF4-FFF2-40B4-BE49-F238E27FC236}">
                <a16:creationId xmlns:a16="http://schemas.microsoft.com/office/drawing/2014/main" id="{8499E0DD-09A8-4436-8F80-5F525F6DDB16}"/>
              </a:ext>
            </a:extLst>
          </p:cNvPr>
          <p:cNvSpPr>
            <a:spLocks noGrp="1"/>
          </p:cNvSpPr>
          <p:nvPr>
            <p:ph idx="1"/>
          </p:nvPr>
        </p:nvSpPr>
        <p:spPr/>
        <p:txBody>
          <a:bodyPr/>
          <a:lstStyle/>
          <a:p>
            <a:pPr marL="0" marR="0" indent="0" algn="l">
              <a:lnSpc>
                <a:spcPct val="119000"/>
              </a:lnSpc>
              <a:spcBef>
                <a:spcPts val="0"/>
              </a:spcBef>
              <a:spcAft>
                <a:spcPts val="1400"/>
              </a:spcAft>
            </a:pPr>
            <a:r>
              <a:rPr lang="en-US" sz="4000" kern="1400" dirty="0">
                <a:ln>
                  <a:noFill/>
                </a:ln>
                <a:effectLst/>
                <a:latin typeface="Calibri" panose="020F0502020204030204" pitchFamily="34" charset="0"/>
              </a:rPr>
              <a:t>A flower color pattern lacking any anthocyanin (blue, black, or red) pigments. </a:t>
            </a:r>
          </a:p>
          <a:p>
            <a:pPr marL="0" marR="0" indent="0" algn="l">
              <a:lnSpc>
                <a:spcPct val="119000"/>
              </a:lnSpc>
              <a:spcBef>
                <a:spcPts val="0"/>
              </a:spcBef>
              <a:spcAft>
                <a:spcPts val="600"/>
              </a:spcAft>
            </a:pPr>
            <a:r>
              <a:rPr lang="en-US" sz="1800" kern="1400" dirty="0">
                <a:ln>
                  <a:noFill/>
                </a:ln>
                <a:solidFill>
                  <a:srgbClr val="000000"/>
                </a:solidFill>
                <a:effectLst/>
                <a:latin typeface="Calibri" panose="020F0502020204030204" pitchFamily="34" charset="0"/>
              </a:rPr>
              <a:t> </a:t>
            </a:r>
          </a:p>
          <a:p>
            <a:endParaRPr lang="en-US" dirty="0"/>
          </a:p>
        </p:txBody>
      </p:sp>
      <p:sp>
        <p:nvSpPr>
          <p:cNvPr id="2" name="Slide Number Placeholder 1">
            <a:extLst>
              <a:ext uri="{FF2B5EF4-FFF2-40B4-BE49-F238E27FC236}">
                <a16:creationId xmlns:a16="http://schemas.microsoft.com/office/drawing/2014/main" id="{B63F02FC-6F4E-4584-8868-0CCB272663D1}"/>
              </a:ext>
            </a:extLst>
          </p:cNvPr>
          <p:cNvSpPr>
            <a:spLocks noGrp="1"/>
          </p:cNvSpPr>
          <p:nvPr>
            <p:ph type="sldNum" sz="quarter" idx="12"/>
          </p:nvPr>
        </p:nvSpPr>
        <p:spPr/>
        <p:txBody>
          <a:bodyPr/>
          <a:lstStyle/>
          <a:p>
            <a:fld id="{D2C1189E-66B0-4966-80C8-7D82C091067F}" type="slidenum">
              <a:rPr lang="en-US" smtClean="0"/>
              <a:t>28</a:t>
            </a:fld>
            <a:endParaRPr lang="en-US"/>
          </a:p>
        </p:txBody>
      </p:sp>
    </p:spTree>
    <p:extLst>
      <p:ext uri="{BB962C8B-B14F-4D97-AF65-F5344CB8AC3E}">
        <p14:creationId xmlns:p14="http://schemas.microsoft.com/office/powerpoint/2010/main" val="399013688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27022B03-A281-4726-9D8D-54495F1E68B9}"/>
              </a:ext>
            </a:extLst>
          </p:cNvPr>
          <p:cNvGrpSpPr/>
          <p:nvPr/>
        </p:nvGrpSpPr>
        <p:grpSpPr>
          <a:xfrm>
            <a:off x="868814" y="201040"/>
            <a:ext cx="3062712" cy="3139180"/>
            <a:chOff x="868814" y="201040"/>
            <a:chExt cx="3062712" cy="3139180"/>
          </a:xfrm>
        </p:grpSpPr>
        <p:pic>
          <p:nvPicPr>
            <p:cNvPr id="4" name="Picture 3">
              <a:extLst>
                <a:ext uri="{FF2B5EF4-FFF2-40B4-BE49-F238E27FC236}">
                  <a16:creationId xmlns:a16="http://schemas.microsoft.com/office/drawing/2014/main" id="{B221BD88-E179-40E8-8F28-438534E4438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81126" y="201040"/>
              <a:ext cx="3050400" cy="3050400"/>
            </a:xfrm>
            <a:prstGeom prst="rect">
              <a:avLst/>
            </a:prstGeom>
          </p:spPr>
        </p:pic>
        <p:sp>
          <p:nvSpPr>
            <p:cNvPr id="5" name="TextBox 4">
              <a:extLst>
                <a:ext uri="{FF2B5EF4-FFF2-40B4-BE49-F238E27FC236}">
                  <a16:creationId xmlns:a16="http://schemas.microsoft.com/office/drawing/2014/main" id="{64DCBEA5-5A37-4074-B615-8CC7D3C88E47}"/>
                </a:ext>
              </a:extLst>
            </p:cNvPr>
            <p:cNvSpPr txBox="1"/>
            <p:nvPr/>
          </p:nvSpPr>
          <p:spPr>
            <a:xfrm>
              <a:off x="868814" y="2878555"/>
              <a:ext cx="3054087" cy="461665"/>
            </a:xfrm>
            <a:prstGeom prst="rect">
              <a:avLst/>
            </a:prstGeom>
            <a:noFill/>
          </p:spPr>
          <p:txBody>
            <a:bodyPr wrap="square" rtlCol="0">
              <a:spAutoFit/>
            </a:bodyPr>
            <a:lstStyle/>
            <a:p>
              <a:pPr algn="ctr"/>
              <a:r>
                <a:rPr lang="en-US" sz="2400" dirty="0"/>
                <a:t>Blank Verse</a:t>
              </a:r>
            </a:p>
          </p:txBody>
        </p:sp>
      </p:grpSp>
      <p:grpSp>
        <p:nvGrpSpPr>
          <p:cNvPr id="17" name="Group 16">
            <a:extLst>
              <a:ext uri="{FF2B5EF4-FFF2-40B4-BE49-F238E27FC236}">
                <a16:creationId xmlns:a16="http://schemas.microsoft.com/office/drawing/2014/main" id="{7642D010-C456-4D70-8D7B-C146DDA43C8D}"/>
              </a:ext>
            </a:extLst>
          </p:cNvPr>
          <p:cNvGrpSpPr/>
          <p:nvPr/>
        </p:nvGrpSpPr>
        <p:grpSpPr>
          <a:xfrm>
            <a:off x="4562800" y="201040"/>
            <a:ext cx="3054088" cy="3139180"/>
            <a:chOff x="4562800" y="201040"/>
            <a:chExt cx="3054088" cy="3139180"/>
          </a:xfrm>
        </p:grpSpPr>
        <p:pic>
          <p:nvPicPr>
            <p:cNvPr id="6" name="Picture 5">
              <a:extLst>
                <a:ext uri="{FF2B5EF4-FFF2-40B4-BE49-F238E27FC236}">
                  <a16:creationId xmlns:a16="http://schemas.microsoft.com/office/drawing/2014/main" id="{1CFE0AEF-EC6A-40B3-8AB3-F6A77F39536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566488" y="201040"/>
              <a:ext cx="3050400" cy="3050400"/>
            </a:xfrm>
            <a:prstGeom prst="rect">
              <a:avLst/>
            </a:prstGeom>
          </p:spPr>
        </p:pic>
        <p:sp>
          <p:nvSpPr>
            <p:cNvPr id="7" name="TextBox 6">
              <a:extLst>
                <a:ext uri="{FF2B5EF4-FFF2-40B4-BE49-F238E27FC236}">
                  <a16:creationId xmlns:a16="http://schemas.microsoft.com/office/drawing/2014/main" id="{3953381A-6CEC-4539-A336-BEDB9084969A}"/>
                </a:ext>
              </a:extLst>
            </p:cNvPr>
            <p:cNvSpPr txBox="1"/>
            <p:nvPr/>
          </p:nvSpPr>
          <p:spPr>
            <a:xfrm>
              <a:off x="4562800" y="2878555"/>
              <a:ext cx="3050400" cy="461665"/>
            </a:xfrm>
            <a:prstGeom prst="rect">
              <a:avLst/>
            </a:prstGeom>
            <a:noFill/>
          </p:spPr>
          <p:txBody>
            <a:bodyPr wrap="square" rtlCol="0">
              <a:spAutoFit/>
            </a:bodyPr>
            <a:lstStyle/>
            <a:p>
              <a:pPr algn="ctr"/>
              <a:r>
                <a:rPr lang="en-US" sz="2400" dirty="0"/>
                <a:t>Blissful</a:t>
              </a:r>
            </a:p>
          </p:txBody>
        </p:sp>
      </p:grpSp>
      <p:grpSp>
        <p:nvGrpSpPr>
          <p:cNvPr id="18" name="Group 17">
            <a:extLst>
              <a:ext uri="{FF2B5EF4-FFF2-40B4-BE49-F238E27FC236}">
                <a16:creationId xmlns:a16="http://schemas.microsoft.com/office/drawing/2014/main" id="{904CEE20-2279-4E3A-B104-70BFFB794674}"/>
              </a:ext>
            </a:extLst>
          </p:cNvPr>
          <p:cNvGrpSpPr/>
          <p:nvPr/>
        </p:nvGrpSpPr>
        <p:grpSpPr>
          <a:xfrm>
            <a:off x="8260474" y="201040"/>
            <a:ext cx="3050400" cy="3148058"/>
            <a:chOff x="8260474" y="201040"/>
            <a:chExt cx="3050400" cy="3148058"/>
          </a:xfrm>
        </p:grpSpPr>
        <p:pic>
          <p:nvPicPr>
            <p:cNvPr id="8" name="Picture 7">
              <a:extLst>
                <a:ext uri="{FF2B5EF4-FFF2-40B4-BE49-F238E27FC236}">
                  <a16:creationId xmlns:a16="http://schemas.microsoft.com/office/drawing/2014/main" id="{4D387DEE-51CF-461B-9D44-250095C85897}"/>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8260474" y="201040"/>
              <a:ext cx="3050400" cy="3050400"/>
            </a:xfrm>
            <a:prstGeom prst="rect">
              <a:avLst/>
            </a:prstGeom>
          </p:spPr>
        </p:pic>
        <p:sp>
          <p:nvSpPr>
            <p:cNvPr id="9" name="TextBox 8">
              <a:extLst>
                <a:ext uri="{FF2B5EF4-FFF2-40B4-BE49-F238E27FC236}">
                  <a16:creationId xmlns:a16="http://schemas.microsoft.com/office/drawing/2014/main" id="{EA047B43-546F-44B1-A32F-88323E3FB056}"/>
                </a:ext>
              </a:extLst>
            </p:cNvPr>
            <p:cNvSpPr txBox="1"/>
            <p:nvPr/>
          </p:nvSpPr>
          <p:spPr>
            <a:xfrm>
              <a:off x="8260474" y="2887433"/>
              <a:ext cx="3038088" cy="461665"/>
            </a:xfrm>
            <a:prstGeom prst="rect">
              <a:avLst/>
            </a:prstGeom>
            <a:noFill/>
          </p:spPr>
          <p:txBody>
            <a:bodyPr wrap="square" rtlCol="0">
              <a:spAutoFit/>
            </a:bodyPr>
            <a:lstStyle/>
            <a:p>
              <a:pPr algn="ctr"/>
              <a:r>
                <a:rPr lang="en-US" sz="2400" dirty="0"/>
                <a:t>Dog and Pony Show</a:t>
              </a:r>
            </a:p>
          </p:txBody>
        </p:sp>
      </p:grpSp>
      <p:grpSp>
        <p:nvGrpSpPr>
          <p:cNvPr id="19" name="Group 18">
            <a:extLst>
              <a:ext uri="{FF2B5EF4-FFF2-40B4-BE49-F238E27FC236}">
                <a16:creationId xmlns:a16="http://schemas.microsoft.com/office/drawing/2014/main" id="{948A5DF5-F04F-48E2-B239-B1431048B3C0}"/>
              </a:ext>
            </a:extLst>
          </p:cNvPr>
          <p:cNvGrpSpPr/>
          <p:nvPr/>
        </p:nvGrpSpPr>
        <p:grpSpPr>
          <a:xfrm>
            <a:off x="896796" y="3444670"/>
            <a:ext cx="3019060" cy="3131059"/>
            <a:chOff x="896796" y="3444670"/>
            <a:chExt cx="3019060" cy="3131059"/>
          </a:xfrm>
        </p:grpSpPr>
        <p:pic>
          <p:nvPicPr>
            <p:cNvPr id="10" name="Picture 9">
              <a:extLst>
                <a:ext uri="{FF2B5EF4-FFF2-40B4-BE49-F238E27FC236}">
                  <a16:creationId xmlns:a16="http://schemas.microsoft.com/office/drawing/2014/main" id="{79C0604F-7D4C-4CFA-8115-C47987AE5E7B}"/>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896796" y="3444670"/>
              <a:ext cx="3019060" cy="3019060"/>
            </a:xfrm>
            <a:prstGeom prst="rect">
              <a:avLst/>
            </a:prstGeom>
          </p:spPr>
        </p:pic>
        <p:sp>
          <p:nvSpPr>
            <p:cNvPr id="11" name="TextBox 10">
              <a:extLst>
                <a:ext uri="{FF2B5EF4-FFF2-40B4-BE49-F238E27FC236}">
                  <a16:creationId xmlns:a16="http://schemas.microsoft.com/office/drawing/2014/main" id="{522BD8AF-883F-4AC2-B398-442B83FAE416}"/>
                </a:ext>
              </a:extLst>
            </p:cNvPr>
            <p:cNvSpPr txBox="1"/>
            <p:nvPr/>
          </p:nvSpPr>
          <p:spPr>
            <a:xfrm>
              <a:off x="1100079" y="6114064"/>
              <a:ext cx="2614895" cy="461665"/>
            </a:xfrm>
            <a:prstGeom prst="rect">
              <a:avLst/>
            </a:prstGeom>
            <a:noFill/>
          </p:spPr>
          <p:txBody>
            <a:bodyPr wrap="square" rtlCol="0">
              <a:spAutoFit/>
            </a:bodyPr>
            <a:lstStyle/>
            <a:p>
              <a:pPr algn="ctr"/>
              <a:r>
                <a:rPr lang="en-US" sz="2400" dirty="0"/>
                <a:t>Coral Dragon</a:t>
              </a:r>
            </a:p>
          </p:txBody>
        </p:sp>
      </p:grpSp>
      <p:grpSp>
        <p:nvGrpSpPr>
          <p:cNvPr id="20" name="Group 19">
            <a:extLst>
              <a:ext uri="{FF2B5EF4-FFF2-40B4-BE49-F238E27FC236}">
                <a16:creationId xmlns:a16="http://schemas.microsoft.com/office/drawing/2014/main" id="{61BDE7E5-83EE-402F-923A-EBB2E15B090B}"/>
              </a:ext>
            </a:extLst>
          </p:cNvPr>
          <p:cNvGrpSpPr/>
          <p:nvPr/>
        </p:nvGrpSpPr>
        <p:grpSpPr>
          <a:xfrm>
            <a:off x="4562800" y="3451878"/>
            <a:ext cx="3050400" cy="3116302"/>
            <a:chOff x="4562800" y="3451878"/>
            <a:chExt cx="3050400" cy="3116302"/>
          </a:xfrm>
        </p:grpSpPr>
        <p:pic>
          <p:nvPicPr>
            <p:cNvPr id="12" name="Picture 11">
              <a:extLst>
                <a:ext uri="{FF2B5EF4-FFF2-40B4-BE49-F238E27FC236}">
                  <a16:creationId xmlns:a16="http://schemas.microsoft.com/office/drawing/2014/main" id="{282C672B-E507-4472-A6B8-A44799FF7AF6}"/>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4589366" y="3451878"/>
              <a:ext cx="3004644" cy="3004644"/>
            </a:xfrm>
            <a:prstGeom prst="rect">
              <a:avLst/>
            </a:prstGeom>
          </p:spPr>
        </p:pic>
        <p:sp>
          <p:nvSpPr>
            <p:cNvPr id="13" name="TextBox 12">
              <a:extLst>
                <a:ext uri="{FF2B5EF4-FFF2-40B4-BE49-F238E27FC236}">
                  <a16:creationId xmlns:a16="http://schemas.microsoft.com/office/drawing/2014/main" id="{C26FBBBE-87A9-4D05-A511-21E4DC65228D}"/>
                </a:ext>
              </a:extLst>
            </p:cNvPr>
            <p:cNvSpPr txBox="1"/>
            <p:nvPr/>
          </p:nvSpPr>
          <p:spPr>
            <a:xfrm>
              <a:off x="4562800" y="6106515"/>
              <a:ext cx="3050400" cy="461665"/>
            </a:xfrm>
            <a:prstGeom prst="rect">
              <a:avLst/>
            </a:prstGeom>
            <a:noFill/>
          </p:spPr>
          <p:txBody>
            <a:bodyPr wrap="square" rtlCol="0">
              <a:spAutoFit/>
            </a:bodyPr>
            <a:lstStyle/>
            <a:p>
              <a:pPr algn="ctr"/>
              <a:r>
                <a:rPr lang="en-US" sz="2400" dirty="0"/>
                <a:t>Peach Pearl</a:t>
              </a:r>
            </a:p>
          </p:txBody>
        </p:sp>
      </p:grpSp>
      <p:grpSp>
        <p:nvGrpSpPr>
          <p:cNvPr id="21" name="Group 20">
            <a:extLst>
              <a:ext uri="{FF2B5EF4-FFF2-40B4-BE49-F238E27FC236}">
                <a16:creationId xmlns:a16="http://schemas.microsoft.com/office/drawing/2014/main" id="{4FDAE08E-9FCA-40E4-AE3B-DA1BDEE1E949}"/>
              </a:ext>
            </a:extLst>
          </p:cNvPr>
          <p:cNvGrpSpPr/>
          <p:nvPr/>
        </p:nvGrpSpPr>
        <p:grpSpPr>
          <a:xfrm>
            <a:off x="8248162" y="3429000"/>
            <a:ext cx="3062712" cy="3144849"/>
            <a:chOff x="8248162" y="3429000"/>
            <a:chExt cx="3062712" cy="3144849"/>
          </a:xfrm>
        </p:grpSpPr>
        <p:pic>
          <p:nvPicPr>
            <p:cNvPr id="14" name="Picture 13">
              <a:extLst>
                <a:ext uri="{FF2B5EF4-FFF2-40B4-BE49-F238E27FC236}">
                  <a16:creationId xmlns:a16="http://schemas.microsoft.com/office/drawing/2014/main" id="{A4CABB4F-2A92-465B-BD4E-0CAA1C3D80F5}"/>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8248162" y="3429000"/>
              <a:ext cx="3050400" cy="3050400"/>
            </a:xfrm>
            <a:prstGeom prst="rect">
              <a:avLst/>
            </a:prstGeom>
          </p:spPr>
        </p:pic>
        <p:sp>
          <p:nvSpPr>
            <p:cNvPr id="15" name="TextBox 14">
              <a:extLst>
                <a:ext uri="{FF2B5EF4-FFF2-40B4-BE49-F238E27FC236}">
                  <a16:creationId xmlns:a16="http://schemas.microsoft.com/office/drawing/2014/main" id="{9B5EE13F-7629-45D8-933B-244C206FDA4E}"/>
                </a:ext>
              </a:extLst>
            </p:cNvPr>
            <p:cNvSpPr txBox="1"/>
            <p:nvPr/>
          </p:nvSpPr>
          <p:spPr>
            <a:xfrm>
              <a:off x="8260474" y="6112184"/>
              <a:ext cx="3050400" cy="461665"/>
            </a:xfrm>
            <a:prstGeom prst="rect">
              <a:avLst/>
            </a:prstGeom>
            <a:noFill/>
          </p:spPr>
          <p:txBody>
            <a:bodyPr wrap="square" rtlCol="0">
              <a:spAutoFit/>
            </a:bodyPr>
            <a:lstStyle/>
            <a:p>
              <a:pPr algn="ctr"/>
              <a:r>
                <a:rPr lang="en-US" sz="2400" dirty="0"/>
                <a:t>Smooth as a </a:t>
              </a:r>
              <a:r>
                <a:rPr lang="en-US" sz="2400" dirty="0" err="1"/>
                <a:t>Babys</a:t>
              </a:r>
              <a:endParaRPr lang="en-US" sz="2400" dirty="0"/>
            </a:p>
          </p:txBody>
        </p:sp>
      </p:grpSp>
      <p:sp>
        <p:nvSpPr>
          <p:cNvPr id="2" name="Slide Number Placeholder 1">
            <a:extLst>
              <a:ext uri="{FF2B5EF4-FFF2-40B4-BE49-F238E27FC236}">
                <a16:creationId xmlns:a16="http://schemas.microsoft.com/office/drawing/2014/main" id="{BA983DA8-8FC3-4FFA-B2BC-51483F7F3DF1}"/>
              </a:ext>
            </a:extLst>
          </p:cNvPr>
          <p:cNvSpPr>
            <a:spLocks noGrp="1"/>
          </p:cNvSpPr>
          <p:nvPr>
            <p:ph type="sldNum" sz="quarter" idx="12"/>
          </p:nvPr>
        </p:nvSpPr>
        <p:spPr/>
        <p:txBody>
          <a:bodyPr/>
          <a:lstStyle/>
          <a:p>
            <a:fld id="{D2C1189E-66B0-4966-80C8-7D82C091067F}" type="slidenum">
              <a:rPr lang="en-US" smtClean="0"/>
              <a:t>29</a:t>
            </a:fld>
            <a:endParaRPr lang="en-US"/>
          </a:p>
        </p:txBody>
      </p:sp>
    </p:spTree>
    <p:extLst>
      <p:ext uri="{BB962C8B-B14F-4D97-AF65-F5344CB8AC3E}">
        <p14:creationId xmlns:p14="http://schemas.microsoft.com/office/powerpoint/2010/main" val="2283353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fade">
                                      <p:cBhvr>
                                        <p:cTn id="11" dur="1000"/>
                                        <p:tgtEl>
                                          <p:spTgt spid="17"/>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1000"/>
                                        <p:tgtEl>
                                          <p:spTgt spid="18"/>
                                        </p:tgtEl>
                                      </p:cBhvr>
                                    </p:animEffect>
                                  </p:childTnLst>
                                </p:cTn>
                              </p:par>
                            </p:childTnLst>
                          </p:cTn>
                        </p:par>
                        <p:par>
                          <p:cTn id="16" fill="hold">
                            <p:stCondLst>
                              <p:cond delay="3000"/>
                            </p:stCondLst>
                            <p:childTnLst>
                              <p:par>
                                <p:cTn id="17" presetID="10" presetClass="entr" presetSubtype="0" fill="hold" nodeType="after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1000"/>
                                        <p:tgtEl>
                                          <p:spTgt spid="19"/>
                                        </p:tgtEl>
                                      </p:cBhvr>
                                    </p:animEffect>
                                  </p:childTnLst>
                                </p:cTn>
                              </p:par>
                            </p:childTnLst>
                          </p:cTn>
                        </p:par>
                        <p:par>
                          <p:cTn id="20" fill="hold">
                            <p:stCondLst>
                              <p:cond delay="4000"/>
                            </p:stCondLst>
                            <p:childTnLst>
                              <p:par>
                                <p:cTn id="21" presetID="10" presetClass="entr" presetSubtype="0" fill="hold" nodeType="after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fade">
                                      <p:cBhvr>
                                        <p:cTn id="23" dur="1000"/>
                                        <p:tgtEl>
                                          <p:spTgt spid="20"/>
                                        </p:tgtEl>
                                      </p:cBhvr>
                                    </p:animEffect>
                                  </p:childTnLst>
                                </p:cTn>
                              </p:par>
                            </p:childTnLst>
                          </p:cTn>
                        </p:par>
                        <p:par>
                          <p:cTn id="24" fill="hold">
                            <p:stCondLst>
                              <p:cond delay="5000"/>
                            </p:stCondLst>
                            <p:childTnLst>
                              <p:par>
                                <p:cTn id="25" presetID="10" presetClass="entr" presetSubtype="0" fill="hold" nodeType="after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DF90FE08-8620-4BD4-9B8B-9A7FF7047204}"/>
              </a:ext>
            </a:extLst>
          </p:cNvPr>
          <p:cNvSpPr txBox="1">
            <a:spLocks/>
          </p:cNvSpPr>
          <p:nvPr/>
        </p:nvSpPr>
        <p:spPr>
          <a:xfrm>
            <a:off x="913795" y="609600"/>
            <a:ext cx="10353761" cy="1326321"/>
          </a:xfrm>
          <a:prstGeom prst="rect">
            <a:avLst/>
          </a:prstGeom>
        </p:spPr>
        <p:txBody>
          <a:bodyPr>
            <a:normAutofit/>
          </a:bodyPr>
          <a:lstStyle>
            <a:lvl1pPr algn="ctr" defTabSz="914400" rtl="0" eaLnBrk="1" latinLnBrk="0" hangingPunct="1">
              <a:lnSpc>
                <a:spcPct val="90000"/>
              </a:lnSpc>
              <a:spcBef>
                <a:spcPct val="0"/>
              </a:spcBef>
              <a:buNone/>
              <a:defRPr sz="3400" b="1" i="0" kern="1200" cap="all">
                <a:solidFill>
                  <a:schemeClr val="tx1"/>
                </a:solidFill>
                <a:effectLst>
                  <a:outerShdw blurRad="50800" dist="63500" dir="2700000" algn="tl" rotWithShape="0">
                    <a:srgbClr val="000000">
                      <a:alpha val="48000"/>
                    </a:srgbClr>
                  </a:outerShdw>
                </a:effectLst>
                <a:latin typeface="+mj-lt"/>
                <a:ea typeface="+mj-ea"/>
                <a:cs typeface="+mj-cs"/>
              </a:defRPr>
            </a:lvl1pPr>
          </a:lstStyle>
          <a:p>
            <a:r>
              <a:rPr lang="en-US" sz="8000" dirty="0"/>
              <a:t>self</a:t>
            </a:r>
          </a:p>
        </p:txBody>
      </p:sp>
      <p:sp>
        <p:nvSpPr>
          <p:cNvPr id="3" name="Content Placeholder 4">
            <a:extLst>
              <a:ext uri="{FF2B5EF4-FFF2-40B4-BE49-F238E27FC236}">
                <a16:creationId xmlns:a16="http://schemas.microsoft.com/office/drawing/2014/main" id="{C96028CD-9FCE-4C42-8E00-B156996437B7}"/>
              </a:ext>
            </a:extLst>
          </p:cNvPr>
          <p:cNvSpPr txBox="1">
            <a:spLocks/>
          </p:cNvSpPr>
          <p:nvPr/>
        </p:nvSpPr>
        <p:spPr>
          <a:xfrm>
            <a:off x="913795" y="2096064"/>
            <a:ext cx="10353762" cy="3695136"/>
          </a:xfrm>
          <a:prstGeom prst="rect">
            <a:avLst/>
          </a:prstGeom>
        </p:spPr>
        <p:txBody>
          <a:bodyPr/>
          <a:lst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effectLst>
                  <a:outerShdw blurRad="50800" dist="38100" dir="2700000" algn="tl" rotWithShape="0">
                    <a:srgbClr val="000000">
                      <a:alpha val="48000"/>
                    </a:srgbClr>
                  </a:outerShdw>
                </a:effectLst>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effectLst>
                  <a:outerShdw blurRad="50800" dist="38100" dir="2700000" algn="tl" rotWithShape="0">
                    <a:srgbClr val="000000">
                      <a:alpha val="48000"/>
                    </a:srgbClr>
                  </a:outerShdw>
                </a:effectLst>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effectLst>
                  <a:outerShdw blurRad="50800" dist="38100" dir="2700000" algn="tl" rotWithShape="0">
                    <a:srgbClr val="000000">
                      <a:alpha val="48000"/>
                    </a:srgbClr>
                  </a:outerShdw>
                </a:effectLst>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effectLst>
                  <a:outerShdw blurRad="50800" dist="38100" dir="2700000" algn="tl" rotWithShape="0">
                    <a:srgbClr val="000000">
                      <a:alpha val="48000"/>
                    </a:srgbClr>
                  </a:outerShdw>
                </a:effectLst>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5pPr>
            <a:lvl6pPr marL="25146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6pPr>
            <a:lvl7pPr marL="29718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7pPr>
            <a:lvl8pPr marL="34290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8pPr>
            <a:lvl9pPr marL="38862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9pPr>
          </a:lstStyle>
          <a:p>
            <a:pPr marL="0" marR="0" indent="0" algn="l">
              <a:lnSpc>
                <a:spcPct val="119000"/>
              </a:lnSpc>
              <a:spcBef>
                <a:spcPts val="0"/>
              </a:spcBef>
              <a:spcAft>
                <a:spcPts val="1400"/>
              </a:spcAft>
            </a:pPr>
            <a:r>
              <a:rPr lang="en-US" sz="4000" kern="1400" dirty="0">
                <a:ln>
                  <a:noFill/>
                </a:ln>
                <a:effectLst/>
                <a:latin typeface="Calibri" panose="020F0502020204030204" pitchFamily="34" charset="0"/>
              </a:rPr>
              <a:t>An iris with standards and falls the same color.  The beard might or might not be the same color.</a:t>
            </a:r>
          </a:p>
          <a:p>
            <a:pPr marL="0" marR="0" indent="0" algn="l">
              <a:lnSpc>
                <a:spcPct val="119000"/>
              </a:lnSpc>
              <a:spcBef>
                <a:spcPts val="0"/>
              </a:spcBef>
              <a:spcAft>
                <a:spcPts val="600"/>
              </a:spcAft>
            </a:pPr>
            <a:r>
              <a:rPr lang="en-US" sz="1800" kern="1400" dirty="0">
                <a:ln>
                  <a:noFill/>
                </a:ln>
                <a:solidFill>
                  <a:srgbClr val="000000"/>
                </a:solidFill>
                <a:effectLst/>
                <a:latin typeface="Calibri" panose="020F0502020204030204" pitchFamily="34" charset="0"/>
              </a:rPr>
              <a:t> </a:t>
            </a:r>
          </a:p>
          <a:p>
            <a:pPr marL="0" indent="0">
              <a:lnSpc>
                <a:spcPct val="119000"/>
              </a:lnSpc>
              <a:spcBef>
                <a:spcPts val="0"/>
              </a:spcBef>
              <a:spcAft>
                <a:spcPts val="600"/>
              </a:spcAft>
            </a:pPr>
            <a:r>
              <a:rPr lang="en-US" sz="1800" kern="1400" dirty="0">
                <a:solidFill>
                  <a:srgbClr val="000000"/>
                </a:solidFill>
                <a:effectLst/>
                <a:latin typeface="Calibri" panose="020F0502020204030204" pitchFamily="34" charset="0"/>
              </a:rPr>
              <a:t> </a:t>
            </a:r>
          </a:p>
          <a:p>
            <a:endParaRPr lang="en-US" dirty="0"/>
          </a:p>
        </p:txBody>
      </p:sp>
      <p:sp>
        <p:nvSpPr>
          <p:cNvPr id="4" name="Slide Number Placeholder 3">
            <a:extLst>
              <a:ext uri="{FF2B5EF4-FFF2-40B4-BE49-F238E27FC236}">
                <a16:creationId xmlns:a16="http://schemas.microsoft.com/office/drawing/2014/main" id="{4B81FAEA-387A-4ADE-BEBE-7643740CA37F}"/>
              </a:ext>
            </a:extLst>
          </p:cNvPr>
          <p:cNvSpPr>
            <a:spLocks noGrp="1"/>
          </p:cNvSpPr>
          <p:nvPr>
            <p:ph type="sldNum" sz="quarter" idx="12"/>
          </p:nvPr>
        </p:nvSpPr>
        <p:spPr/>
        <p:txBody>
          <a:bodyPr/>
          <a:lstStyle/>
          <a:p>
            <a:fld id="{D2C1189E-66B0-4966-80C8-7D82C091067F}" type="slidenum">
              <a:rPr lang="en-US" smtClean="0"/>
              <a:t>3</a:t>
            </a:fld>
            <a:endParaRPr lang="en-US"/>
          </a:p>
        </p:txBody>
      </p:sp>
    </p:spTree>
    <p:extLst>
      <p:ext uri="{BB962C8B-B14F-4D97-AF65-F5344CB8AC3E}">
        <p14:creationId xmlns:p14="http://schemas.microsoft.com/office/powerpoint/2010/main" val="133556460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7">
            <a:extLst>
              <a:ext uri="{FF2B5EF4-FFF2-40B4-BE49-F238E27FC236}">
                <a16:creationId xmlns:a16="http://schemas.microsoft.com/office/drawing/2014/main" id="{1E634688-F1E0-4287-BA77-6A1FC2BD415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592932" y="170024"/>
            <a:ext cx="6436311" cy="6436311"/>
          </a:xfrm>
          <a:prstGeom prst="rect">
            <a:avLst/>
          </a:prstGeom>
        </p:spPr>
      </p:pic>
      <p:sp>
        <p:nvSpPr>
          <p:cNvPr id="3" name="TextBox 2">
            <a:extLst>
              <a:ext uri="{FF2B5EF4-FFF2-40B4-BE49-F238E27FC236}">
                <a16:creationId xmlns:a16="http://schemas.microsoft.com/office/drawing/2014/main" id="{E705DD13-6091-4893-B342-13CB9D99C4EE}"/>
              </a:ext>
            </a:extLst>
          </p:cNvPr>
          <p:cNvSpPr txBox="1"/>
          <p:nvPr/>
        </p:nvSpPr>
        <p:spPr>
          <a:xfrm>
            <a:off x="363984" y="346229"/>
            <a:ext cx="5122416" cy="2000548"/>
          </a:xfrm>
          <a:prstGeom prst="rect">
            <a:avLst/>
          </a:prstGeom>
          <a:noFill/>
        </p:spPr>
        <p:txBody>
          <a:bodyPr wrap="square" rtlCol="0">
            <a:spAutoFit/>
          </a:bodyPr>
          <a:lstStyle/>
          <a:p>
            <a:pPr algn="ctr"/>
            <a:r>
              <a:rPr lang="en-US" sz="4400" b="1" dirty="0">
                <a:latin typeface="+mj-lt"/>
              </a:rPr>
              <a:t>Johnnie’s Opal Angel</a:t>
            </a:r>
          </a:p>
          <a:p>
            <a:pPr algn="ctr"/>
            <a:r>
              <a:rPr lang="en-US" sz="3600" dirty="0">
                <a:latin typeface="+mj-lt"/>
              </a:rPr>
              <a:t>Christopherson, 2010</a:t>
            </a:r>
          </a:p>
        </p:txBody>
      </p:sp>
      <p:sp>
        <p:nvSpPr>
          <p:cNvPr id="4" name="TextBox 3">
            <a:extLst>
              <a:ext uri="{FF2B5EF4-FFF2-40B4-BE49-F238E27FC236}">
                <a16:creationId xmlns:a16="http://schemas.microsoft.com/office/drawing/2014/main" id="{38DC3CCA-E3D1-4081-8A6A-BC7FC4DBF2A2}"/>
              </a:ext>
            </a:extLst>
          </p:cNvPr>
          <p:cNvSpPr txBox="1"/>
          <p:nvPr/>
        </p:nvSpPr>
        <p:spPr>
          <a:xfrm>
            <a:off x="381739" y="2692552"/>
            <a:ext cx="4998129" cy="2769989"/>
          </a:xfrm>
          <a:prstGeom prst="rect">
            <a:avLst/>
          </a:prstGeom>
          <a:noFill/>
        </p:spPr>
        <p:txBody>
          <a:bodyPr wrap="square">
            <a:spAutoFit/>
          </a:bodyPr>
          <a:lstStyle/>
          <a:p>
            <a:pPr algn="ctr"/>
            <a:r>
              <a:rPr lang="en-US" sz="3100" b="0" i="0" cap="none" dirty="0">
                <a:effectLst/>
                <a:latin typeface="Times New Roman" panose="02020603050405020304" pitchFamily="18" charset="0"/>
              </a:rPr>
              <a:t>TB, 36" (91 cm), EM</a:t>
            </a:r>
            <a:endParaRPr lang="en-US" sz="900" b="0" i="0" cap="none" dirty="0">
              <a:effectLst/>
              <a:latin typeface="Times New Roman" panose="02020603050405020304" pitchFamily="18" charset="0"/>
            </a:endParaRPr>
          </a:p>
          <a:p>
            <a:pPr algn="ctr"/>
            <a:br>
              <a:rPr lang="en-US" sz="3100" b="0" i="0" cap="none" dirty="0">
                <a:effectLst/>
                <a:latin typeface="Times New Roman" panose="02020603050405020304" pitchFamily="18" charset="0"/>
              </a:rPr>
            </a:br>
            <a:r>
              <a:rPr lang="en-US" sz="2800" b="0" i="0" dirty="0">
                <a:effectLst/>
                <a:latin typeface="Times New Roman" panose="02020603050405020304" pitchFamily="18" charset="0"/>
              </a:rPr>
              <a:t> S. and style arms white; </a:t>
            </a:r>
          </a:p>
          <a:p>
            <a:pPr algn="ctr"/>
            <a:r>
              <a:rPr lang="en-US" sz="2800" b="0" i="0" dirty="0">
                <a:effectLst/>
                <a:latin typeface="Times New Roman" panose="02020603050405020304" pitchFamily="18" charset="0"/>
              </a:rPr>
              <a:t>F. white, orange shoulders; beards white tipped orange; </a:t>
            </a:r>
            <a:r>
              <a:rPr lang="en-US" sz="2800" b="1" i="1" dirty="0">
                <a:solidFill>
                  <a:schemeClr val="bg1"/>
                </a:solidFill>
                <a:effectLst/>
                <a:highlight>
                  <a:srgbClr val="FFFF00"/>
                </a:highlight>
                <a:latin typeface="Times New Roman" panose="02020603050405020304" pitchFamily="18" charset="0"/>
              </a:rPr>
              <a:t>glaciata</a:t>
            </a:r>
            <a:r>
              <a:rPr lang="en-US" sz="2800" b="0" i="0" dirty="0">
                <a:effectLst/>
                <a:latin typeface="Times New Roman" panose="02020603050405020304" pitchFamily="18" charset="0"/>
              </a:rPr>
              <a:t>; slight sweet fragrance. </a:t>
            </a:r>
          </a:p>
        </p:txBody>
      </p:sp>
      <p:sp>
        <p:nvSpPr>
          <p:cNvPr id="5" name="Slide Number Placeholder 4">
            <a:extLst>
              <a:ext uri="{FF2B5EF4-FFF2-40B4-BE49-F238E27FC236}">
                <a16:creationId xmlns:a16="http://schemas.microsoft.com/office/drawing/2014/main" id="{8FBAA492-B3CE-4C54-A025-75F758A0919F}"/>
              </a:ext>
            </a:extLst>
          </p:cNvPr>
          <p:cNvSpPr>
            <a:spLocks noGrp="1"/>
          </p:cNvSpPr>
          <p:nvPr>
            <p:ph type="sldNum" sz="quarter" idx="12"/>
          </p:nvPr>
        </p:nvSpPr>
        <p:spPr/>
        <p:txBody>
          <a:bodyPr/>
          <a:lstStyle/>
          <a:p>
            <a:fld id="{D2C1189E-66B0-4966-80C8-7D82C091067F}" type="slidenum">
              <a:rPr lang="en-US" smtClean="0"/>
              <a:t>30</a:t>
            </a:fld>
            <a:endParaRPr lang="en-US"/>
          </a:p>
        </p:txBody>
      </p:sp>
    </p:spTree>
    <p:extLst>
      <p:ext uri="{BB962C8B-B14F-4D97-AF65-F5344CB8AC3E}">
        <p14:creationId xmlns:p14="http://schemas.microsoft.com/office/powerpoint/2010/main" val="389598011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B986FE36-E5BC-4D43-AA30-55C3B8184C5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908881" y="56560"/>
            <a:ext cx="4314110" cy="6763732"/>
          </a:xfrm>
          <a:prstGeom prst="rect">
            <a:avLst/>
          </a:prstGeom>
        </p:spPr>
      </p:pic>
      <p:sp>
        <p:nvSpPr>
          <p:cNvPr id="2" name="Slide Number Placeholder 1">
            <a:extLst>
              <a:ext uri="{FF2B5EF4-FFF2-40B4-BE49-F238E27FC236}">
                <a16:creationId xmlns:a16="http://schemas.microsoft.com/office/drawing/2014/main" id="{B219DC52-B63A-41EB-A4E6-B43A2F6AEC41}"/>
              </a:ext>
            </a:extLst>
          </p:cNvPr>
          <p:cNvSpPr>
            <a:spLocks noGrp="1"/>
          </p:cNvSpPr>
          <p:nvPr>
            <p:ph type="sldNum" sz="quarter" idx="12"/>
          </p:nvPr>
        </p:nvSpPr>
        <p:spPr/>
        <p:txBody>
          <a:bodyPr/>
          <a:lstStyle/>
          <a:p>
            <a:fld id="{D2C1189E-66B0-4966-80C8-7D82C091067F}" type="slidenum">
              <a:rPr lang="en-US" smtClean="0"/>
              <a:t>31</a:t>
            </a:fld>
            <a:endParaRPr lang="en-US"/>
          </a:p>
        </p:txBody>
      </p:sp>
    </p:spTree>
    <p:extLst>
      <p:ext uri="{BB962C8B-B14F-4D97-AF65-F5344CB8AC3E}">
        <p14:creationId xmlns:p14="http://schemas.microsoft.com/office/powerpoint/2010/main" val="424029709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1DB17D35-993D-4A78-910A-691A7CDE6FF4}"/>
              </a:ext>
            </a:extLst>
          </p:cNvPr>
          <p:cNvSpPr txBox="1">
            <a:spLocks/>
          </p:cNvSpPr>
          <p:nvPr/>
        </p:nvSpPr>
        <p:spPr>
          <a:xfrm>
            <a:off x="913795" y="609600"/>
            <a:ext cx="10353761" cy="1326321"/>
          </a:xfrm>
          <a:prstGeom prst="rect">
            <a:avLst/>
          </a:prstGeom>
        </p:spPr>
        <p:txBody>
          <a:bodyPr>
            <a:normAutofit/>
          </a:bodyPr>
          <a:lstStyle>
            <a:lvl1pPr algn="ctr" defTabSz="914400" rtl="0" eaLnBrk="1" latinLnBrk="0" hangingPunct="1">
              <a:lnSpc>
                <a:spcPct val="90000"/>
              </a:lnSpc>
              <a:spcBef>
                <a:spcPct val="0"/>
              </a:spcBef>
              <a:buNone/>
              <a:defRPr sz="3400" b="1" i="0" kern="1200" cap="all">
                <a:solidFill>
                  <a:schemeClr val="tx1"/>
                </a:solidFill>
                <a:effectLst>
                  <a:outerShdw blurRad="50800" dist="63500" dir="2700000" algn="tl" rotWithShape="0">
                    <a:srgbClr val="000000">
                      <a:alpha val="48000"/>
                    </a:srgbClr>
                  </a:outerShdw>
                </a:effectLst>
                <a:latin typeface="+mj-lt"/>
                <a:ea typeface="+mj-ea"/>
                <a:cs typeface="+mj-cs"/>
              </a:defRPr>
            </a:lvl1pPr>
          </a:lstStyle>
          <a:p>
            <a:r>
              <a:rPr lang="en-US" sz="8000" dirty="0"/>
              <a:t>Border</a:t>
            </a:r>
          </a:p>
        </p:txBody>
      </p:sp>
      <p:sp>
        <p:nvSpPr>
          <p:cNvPr id="3" name="Content Placeholder 4">
            <a:extLst>
              <a:ext uri="{FF2B5EF4-FFF2-40B4-BE49-F238E27FC236}">
                <a16:creationId xmlns:a16="http://schemas.microsoft.com/office/drawing/2014/main" id="{0C2CD41E-6450-41A9-A376-28736D7037F2}"/>
              </a:ext>
            </a:extLst>
          </p:cNvPr>
          <p:cNvSpPr txBox="1">
            <a:spLocks/>
          </p:cNvSpPr>
          <p:nvPr/>
        </p:nvSpPr>
        <p:spPr>
          <a:xfrm>
            <a:off x="913795" y="2096064"/>
            <a:ext cx="10353762" cy="3695136"/>
          </a:xfrm>
          <a:prstGeom prst="rect">
            <a:avLst/>
          </a:prstGeom>
        </p:spPr>
        <p:txBody>
          <a:bodyPr/>
          <a:lst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effectLst>
                  <a:outerShdw blurRad="50800" dist="38100" dir="2700000" algn="tl" rotWithShape="0">
                    <a:srgbClr val="000000">
                      <a:alpha val="48000"/>
                    </a:srgbClr>
                  </a:outerShdw>
                </a:effectLst>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effectLst>
                  <a:outerShdw blurRad="50800" dist="38100" dir="2700000" algn="tl" rotWithShape="0">
                    <a:srgbClr val="000000">
                      <a:alpha val="48000"/>
                    </a:srgbClr>
                  </a:outerShdw>
                </a:effectLst>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effectLst>
                  <a:outerShdw blurRad="50800" dist="38100" dir="2700000" algn="tl" rotWithShape="0">
                    <a:srgbClr val="000000">
                      <a:alpha val="48000"/>
                    </a:srgbClr>
                  </a:outerShdw>
                </a:effectLst>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effectLst>
                  <a:outerShdw blurRad="50800" dist="38100" dir="2700000" algn="tl" rotWithShape="0">
                    <a:srgbClr val="000000">
                      <a:alpha val="48000"/>
                    </a:srgbClr>
                  </a:outerShdw>
                </a:effectLst>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5pPr>
            <a:lvl6pPr marL="25146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6pPr>
            <a:lvl7pPr marL="29718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7pPr>
            <a:lvl8pPr marL="34290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8pPr>
            <a:lvl9pPr marL="38862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9pPr>
          </a:lstStyle>
          <a:p>
            <a:pPr marL="0" marR="0" indent="0" algn="l">
              <a:lnSpc>
                <a:spcPct val="119000"/>
              </a:lnSpc>
              <a:spcBef>
                <a:spcPts val="0"/>
              </a:spcBef>
              <a:spcAft>
                <a:spcPts val="1400"/>
              </a:spcAft>
            </a:pPr>
            <a:r>
              <a:rPr lang="en-US" sz="4000" kern="1400" dirty="0">
                <a:ln>
                  <a:noFill/>
                </a:ln>
                <a:effectLst/>
                <a:latin typeface="Calibri" panose="020F0502020204030204" pitchFamily="34" charset="0"/>
              </a:rPr>
              <a:t>The edge of the falls is pale or a different color than the rest of the perianth (standards and falls). When the border is narrow, it can be called a halo or rim.  When the border is very wide it can be called a band. </a:t>
            </a:r>
          </a:p>
          <a:p>
            <a:pPr marL="0" marR="0" indent="0" algn="l">
              <a:lnSpc>
                <a:spcPct val="119000"/>
              </a:lnSpc>
              <a:spcBef>
                <a:spcPts val="0"/>
              </a:spcBef>
              <a:spcAft>
                <a:spcPts val="600"/>
              </a:spcAft>
            </a:pPr>
            <a:r>
              <a:rPr lang="en-US" sz="1800" kern="1400" dirty="0">
                <a:ln>
                  <a:noFill/>
                </a:ln>
                <a:solidFill>
                  <a:srgbClr val="000000"/>
                </a:solidFill>
                <a:effectLst/>
                <a:latin typeface="Calibri" panose="020F0502020204030204" pitchFamily="34" charset="0"/>
              </a:rPr>
              <a:t> </a:t>
            </a:r>
          </a:p>
          <a:p>
            <a:pPr marL="0" indent="0">
              <a:lnSpc>
                <a:spcPct val="119000"/>
              </a:lnSpc>
              <a:spcBef>
                <a:spcPts val="0"/>
              </a:spcBef>
              <a:spcAft>
                <a:spcPts val="600"/>
              </a:spcAft>
            </a:pPr>
            <a:r>
              <a:rPr lang="en-US" sz="1800" kern="1400" dirty="0">
                <a:solidFill>
                  <a:srgbClr val="000000"/>
                </a:solidFill>
                <a:effectLst/>
                <a:latin typeface="Calibri" panose="020F0502020204030204" pitchFamily="34" charset="0"/>
              </a:rPr>
              <a:t> </a:t>
            </a:r>
          </a:p>
          <a:p>
            <a:endParaRPr lang="en-US" dirty="0"/>
          </a:p>
        </p:txBody>
      </p:sp>
      <p:sp>
        <p:nvSpPr>
          <p:cNvPr id="4" name="Slide Number Placeholder 3">
            <a:extLst>
              <a:ext uri="{FF2B5EF4-FFF2-40B4-BE49-F238E27FC236}">
                <a16:creationId xmlns:a16="http://schemas.microsoft.com/office/drawing/2014/main" id="{A38CFD12-38D7-4AC2-8C96-D423542A768F}"/>
              </a:ext>
            </a:extLst>
          </p:cNvPr>
          <p:cNvSpPr>
            <a:spLocks noGrp="1"/>
          </p:cNvSpPr>
          <p:nvPr>
            <p:ph type="sldNum" sz="quarter" idx="12"/>
          </p:nvPr>
        </p:nvSpPr>
        <p:spPr/>
        <p:txBody>
          <a:bodyPr/>
          <a:lstStyle/>
          <a:p>
            <a:fld id="{D2C1189E-66B0-4966-80C8-7D82C091067F}" type="slidenum">
              <a:rPr lang="en-US" smtClean="0"/>
              <a:t>32</a:t>
            </a:fld>
            <a:endParaRPr lang="en-US"/>
          </a:p>
        </p:txBody>
      </p:sp>
    </p:spTree>
    <p:extLst>
      <p:ext uri="{BB962C8B-B14F-4D97-AF65-F5344CB8AC3E}">
        <p14:creationId xmlns:p14="http://schemas.microsoft.com/office/powerpoint/2010/main" val="393234376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81F0AD5A-1FC8-4755-BC09-8002681E5D54}"/>
              </a:ext>
            </a:extLst>
          </p:cNvPr>
          <p:cNvGrpSpPr/>
          <p:nvPr/>
        </p:nvGrpSpPr>
        <p:grpSpPr>
          <a:xfrm>
            <a:off x="868814" y="201040"/>
            <a:ext cx="3062712" cy="3139180"/>
            <a:chOff x="868814" y="201040"/>
            <a:chExt cx="3062712" cy="3139180"/>
          </a:xfrm>
        </p:grpSpPr>
        <p:pic>
          <p:nvPicPr>
            <p:cNvPr id="2" name="Picture 1">
              <a:extLst>
                <a:ext uri="{FF2B5EF4-FFF2-40B4-BE49-F238E27FC236}">
                  <a16:creationId xmlns:a16="http://schemas.microsoft.com/office/drawing/2014/main" id="{33438B39-C9A5-4306-8CB7-A879F389AD7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81126" y="201040"/>
              <a:ext cx="3050400" cy="3050400"/>
            </a:xfrm>
            <a:prstGeom prst="rect">
              <a:avLst/>
            </a:prstGeom>
          </p:spPr>
        </p:pic>
        <p:sp>
          <p:nvSpPr>
            <p:cNvPr id="3" name="TextBox 2">
              <a:extLst>
                <a:ext uri="{FF2B5EF4-FFF2-40B4-BE49-F238E27FC236}">
                  <a16:creationId xmlns:a16="http://schemas.microsoft.com/office/drawing/2014/main" id="{176A525E-E499-4769-821E-F5E69A8EB9F7}"/>
                </a:ext>
              </a:extLst>
            </p:cNvPr>
            <p:cNvSpPr txBox="1"/>
            <p:nvPr/>
          </p:nvSpPr>
          <p:spPr>
            <a:xfrm>
              <a:off x="868814" y="2878555"/>
              <a:ext cx="3054087" cy="461665"/>
            </a:xfrm>
            <a:prstGeom prst="rect">
              <a:avLst/>
            </a:prstGeom>
            <a:noFill/>
          </p:spPr>
          <p:txBody>
            <a:bodyPr wrap="square" rtlCol="0">
              <a:spAutoFit/>
            </a:bodyPr>
            <a:lstStyle/>
            <a:p>
              <a:pPr algn="ctr"/>
              <a:r>
                <a:rPr lang="en-US" sz="2400" dirty="0"/>
                <a:t>Precious Halo</a:t>
              </a:r>
            </a:p>
          </p:txBody>
        </p:sp>
      </p:grpSp>
      <p:grpSp>
        <p:nvGrpSpPr>
          <p:cNvPr id="15" name="Group 14">
            <a:extLst>
              <a:ext uri="{FF2B5EF4-FFF2-40B4-BE49-F238E27FC236}">
                <a16:creationId xmlns:a16="http://schemas.microsoft.com/office/drawing/2014/main" id="{3A8F8530-26C7-46A7-874E-DBB1FB90F2C3}"/>
              </a:ext>
            </a:extLst>
          </p:cNvPr>
          <p:cNvGrpSpPr/>
          <p:nvPr/>
        </p:nvGrpSpPr>
        <p:grpSpPr>
          <a:xfrm>
            <a:off x="4562800" y="201040"/>
            <a:ext cx="3054088" cy="3139180"/>
            <a:chOff x="4562800" y="201040"/>
            <a:chExt cx="3054088" cy="3139180"/>
          </a:xfrm>
        </p:grpSpPr>
        <p:pic>
          <p:nvPicPr>
            <p:cNvPr id="4" name="Picture 3">
              <a:extLst>
                <a:ext uri="{FF2B5EF4-FFF2-40B4-BE49-F238E27FC236}">
                  <a16:creationId xmlns:a16="http://schemas.microsoft.com/office/drawing/2014/main" id="{84412C40-3796-42FB-95B6-4745B02C519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566488" y="201040"/>
              <a:ext cx="3050400" cy="3050400"/>
            </a:xfrm>
            <a:prstGeom prst="rect">
              <a:avLst/>
            </a:prstGeom>
          </p:spPr>
        </p:pic>
        <p:sp>
          <p:nvSpPr>
            <p:cNvPr id="5" name="TextBox 4">
              <a:extLst>
                <a:ext uri="{FF2B5EF4-FFF2-40B4-BE49-F238E27FC236}">
                  <a16:creationId xmlns:a16="http://schemas.microsoft.com/office/drawing/2014/main" id="{0268195B-B0FA-4940-9D24-6E6D6B7B7B2A}"/>
                </a:ext>
              </a:extLst>
            </p:cNvPr>
            <p:cNvSpPr txBox="1"/>
            <p:nvPr/>
          </p:nvSpPr>
          <p:spPr>
            <a:xfrm>
              <a:off x="4562800" y="2878555"/>
              <a:ext cx="3050400" cy="461665"/>
            </a:xfrm>
            <a:prstGeom prst="rect">
              <a:avLst/>
            </a:prstGeom>
            <a:noFill/>
          </p:spPr>
          <p:txBody>
            <a:bodyPr wrap="square" rtlCol="0">
              <a:spAutoFit/>
            </a:bodyPr>
            <a:lstStyle/>
            <a:p>
              <a:pPr algn="ctr"/>
              <a:r>
                <a:rPr lang="en-US" sz="2400" dirty="0"/>
                <a:t>Double Ringer</a:t>
              </a:r>
            </a:p>
          </p:txBody>
        </p:sp>
      </p:grpSp>
      <p:grpSp>
        <p:nvGrpSpPr>
          <p:cNvPr id="16" name="Group 15">
            <a:extLst>
              <a:ext uri="{FF2B5EF4-FFF2-40B4-BE49-F238E27FC236}">
                <a16:creationId xmlns:a16="http://schemas.microsoft.com/office/drawing/2014/main" id="{F287A124-B8B7-45F6-8A4C-0BBFEB8A61B5}"/>
              </a:ext>
            </a:extLst>
          </p:cNvPr>
          <p:cNvGrpSpPr/>
          <p:nvPr/>
        </p:nvGrpSpPr>
        <p:grpSpPr>
          <a:xfrm>
            <a:off x="8260474" y="201040"/>
            <a:ext cx="3050400" cy="3148058"/>
            <a:chOff x="8260474" y="201040"/>
            <a:chExt cx="3050400" cy="3148058"/>
          </a:xfrm>
        </p:grpSpPr>
        <p:pic>
          <p:nvPicPr>
            <p:cNvPr id="6" name="Picture 5">
              <a:extLst>
                <a:ext uri="{FF2B5EF4-FFF2-40B4-BE49-F238E27FC236}">
                  <a16:creationId xmlns:a16="http://schemas.microsoft.com/office/drawing/2014/main" id="{C281961B-9EA0-47D5-8F2A-CF03753E79DE}"/>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8260474" y="201040"/>
              <a:ext cx="3050400" cy="3050400"/>
            </a:xfrm>
            <a:prstGeom prst="rect">
              <a:avLst/>
            </a:prstGeom>
          </p:spPr>
        </p:pic>
        <p:sp>
          <p:nvSpPr>
            <p:cNvPr id="7" name="TextBox 6">
              <a:extLst>
                <a:ext uri="{FF2B5EF4-FFF2-40B4-BE49-F238E27FC236}">
                  <a16:creationId xmlns:a16="http://schemas.microsoft.com/office/drawing/2014/main" id="{098C3003-7B98-4FC5-BB4B-21E581805977}"/>
                </a:ext>
              </a:extLst>
            </p:cNvPr>
            <p:cNvSpPr txBox="1"/>
            <p:nvPr/>
          </p:nvSpPr>
          <p:spPr>
            <a:xfrm>
              <a:off x="8260474" y="2887433"/>
              <a:ext cx="3038088" cy="461665"/>
            </a:xfrm>
            <a:prstGeom prst="rect">
              <a:avLst/>
            </a:prstGeom>
            <a:noFill/>
          </p:spPr>
          <p:txBody>
            <a:bodyPr wrap="square" rtlCol="0">
              <a:spAutoFit/>
            </a:bodyPr>
            <a:lstStyle/>
            <a:p>
              <a:pPr algn="ctr"/>
              <a:r>
                <a:rPr lang="en-US" sz="2400" dirty="0"/>
                <a:t>First Avenue</a:t>
              </a:r>
            </a:p>
          </p:txBody>
        </p:sp>
      </p:grpSp>
      <p:grpSp>
        <p:nvGrpSpPr>
          <p:cNvPr id="17" name="Group 16">
            <a:extLst>
              <a:ext uri="{FF2B5EF4-FFF2-40B4-BE49-F238E27FC236}">
                <a16:creationId xmlns:a16="http://schemas.microsoft.com/office/drawing/2014/main" id="{6C99CDB9-7AFE-4F44-BA6C-E9EAC8C0D413}"/>
              </a:ext>
            </a:extLst>
          </p:cNvPr>
          <p:cNvGrpSpPr/>
          <p:nvPr/>
        </p:nvGrpSpPr>
        <p:grpSpPr>
          <a:xfrm>
            <a:off x="896796" y="3444670"/>
            <a:ext cx="3019060" cy="3131059"/>
            <a:chOff x="896796" y="3444670"/>
            <a:chExt cx="3019060" cy="3131059"/>
          </a:xfrm>
        </p:grpSpPr>
        <p:pic>
          <p:nvPicPr>
            <p:cNvPr id="8" name="Picture 7">
              <a:extLst>
                <a:ext uri="{FF2B5EF4-FFF2-40B4-BE49-F238E27FC236}">
                  <a16:creationId xmlns:a16="http://schemas.microsoft.com/office/drawing/2014/main" id="{A5218E0A-BAF7-4BDA-B1D2-A20D413C9D31}"/>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896796" y="3444670"/>
              <a:ext cx="3019060" cy="3019060"/>
            </a:xfrm>
            <a:prstGeom prst="rect">
              <a:avLst/>
            </a:prstGeom>
          </p:spPr>
        </p:pic>
        <p:sp>
          <p:nvSpPr>
            <p:cNvPr id="9" name="TextBox 8">
              <a:extLst>
                <a:ext uri="{FF2B5EF4-FFF2-40B4-BE49-F238E27FC236}">
                  <a16:creationId xmlns:a16="http://schemas.microsoft.com/office/drawing/2014/main" id="{105C1398-A184-49DB-845F-4099D324E48A}"/>
                </a:ext>
              </a:extLst>
            </p:cNvPr>
            <p:cNvSpPr txBox="1"/>
            <p:nvPr/>
          </p:nvSpPr>
          <p:spPr>
            <a:xfrm>
              <a:off x="1100079" y="6114064"/>
              <a:ext cx="2614895" cy="461665"/>
            </a:xfrm>
            <a:prstGeom prst="rect">
              <a:avLst/>
            </a:prstGeom>
            <a:noFill/>
          </p:spPr>
          <p:txBody>
            <a:bodyPr wrap="square" rtlCol="0">
              <a:spAutoFit/>
            </a:bodyPr>
            <a:lstStyle/>
            <a:p>
              <a:pPr algn="ctr"/>
              <a:r>
                <a:rPr lang="en-US" sz="2400" dirty="0"/>
                <a:t>Antique Treasure</a:t>
              </a:r>
            </a:p>
          </p:txBody>
        </p:sp>
      </p:grpSp>
      <p:grpSp>
        <p:nvGrpSpPr>
          <p:cNvPr id="18" name="Group 17">
            <a:extLst>
              <a:ext uri="{FF2B5EF4-FFF2-40B4-BE49-F238E27FC236}">
                <a16:creationId xmlns:a16="http://schemas.microsoft.com/office/drawing/2014/main" id="{6CF7CF27-7EE5-4BFC-B16B-1CFCAA39B880}"/>
              </a:ext>
            </a:extLst>
          </p:cNvPr>
          <p:cNvGrpSpPr/>
          <p:nvPr/>
        </p:nvGrpSpPr>
        <p:grpSpPr>
          <a:xfrm>
            <a:off x="4562800" y="3451878"/>
            <a:ext cx="3050400" cy="3116302"/>
            <a:chOff x="4562800" y="3451878"/>
            <a:chExt cx="3050400" cy="3116302"/>
          </a:xfrm>
        </p:grpSpPr>
        <p:pic>
          <p:nvPicPr>
            <p:cNvPr id="10" name="Picture 9">
              <a:extLst>
                <a:ext uri="{FF2B5EF4-FFF2-40B4-BE49-F238E27FC236}">
                  <a16:creationId xmlns:a16="http://schemas.microsoft.com/office/drawing/2014/main" id="{4F87E95F-D920-4ED5-80A1-B66158995F74}"/>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4601885" y="3451878"/>
              <a:ext cx="2979605" cy="3004644"/>
            </a:xfrm>
            <a:prstGeom prst="rect">
              <a:avLst/>
            </a:prstGeom>
          </p:spPr>
        </p:pic>
        <p:sp>
          <p:nvSpPr>
            <p:cNvPr id="11" name="TextBox 10">
              <a:extLst>
                <a:ext uri="{FF2B5EF4-FFF2-40B4-BE49-F238E27FC236}">
                  <a16:creationId xmlns:a16="http://schemas.microsoft.com/office/drawing/2014/main" id="{F454AF41-6DFC-43A7-A3BB-7EB71E0A0AC1}"/>
                </a:ext>
              </a:extLst>
            </p:cNvPr>
            <p:cNvSpPr txBox="1"/>
            <p:nvPr/>
          </p:nvSpPr>
          <p:spPr>
            <a:xfrm>
              <a:off x="4562800" y="6106515"/>
              <a:ext cx="3050400" cy="461665"/>
            </a:xfrm>
            <a:prstGeom prst="rect">
              <a:avLst/>
            </a:prstGeom>
            <a:noFill/>
          </p:spPr>
          <p:txBody>
            <a:bodyPr wrap="square" rtlCol="0">
              <a:spAutoFit/>
            </a:bodyPr>
            <a:lstStyle/>
            <a:p>
              <a:pPr algn="ctr"/>
              <a:r>
                <a:rPr lang="en-US" sz="2400" dirty="0"/>
                <a:t>Engagement Ring</a:t>
              </a:r>
            </a:p>
          </p:txBody>
        </p:sp>
      </p:grpSp>
      <p:grpSp>
        <p:nvGrpSpPr>
          <p:cNvPr id="21" name="Group 20">
            <a:extLst>
              <a:ext uri="{FF2B5EF4-FFF2-40B4-BE49-F238E27FC236}">
                <a16:creationId xmlns:a16="http://schemas.microsoft.com/office/drawing/2014/main" id="{8A2892B5-B035-4EE8-B0CB-CDB1692FCC5B}"/>
              </a:ext>
            </a:extLst>
          </p:cNvPr>
          <p:cNvGrpSpPr/>
          <p:nvPr/>
        </p:nvGrpSpPr>
        <p:grpSpPr>
          <a:xfrm>
            <a:off x="8248162" y="3429000"/>
            <a:ext cx="3062712" cy="3144849"/>
            <a:chOff x="8248162" y="3429000"/>
            <a:chExt cx="3062712" cy="3144849"/>
          </a:xfrm>
        </p:grpSpPr>
        <p:pic>
          <p:nvPicPr>
            <p:cNvPr id="12" name="Picture 11">
              <a:extLst>
                <a:ext uri="{FF2B5EF4-FFF2-40B4-BE49-F238E27FC236}">
                  <a16:creationId xmlns:a16="http://schemas.microsoft.com/office/drawing/2014/main" id="{024E20AD-4A9B-4BB1-9DDD-2B0B75B033A1}"/>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8248162" y="3429000"/>
              <a:ext cx="3050400" cy="3050400"/>
            </a:xfrm>
            <a:prstGeom prst="rect">
              <a:avLst/>
            </a:prstGeom>
          </p:spPr>
        </p:pic>
        <p:sp>
          <p:nvSpPr>
            <p:cNvPr id="13" name="TextBox 12">
              <a:extLst>
                <a:ext uri="{FF2B5EF4-FFF2-40B4-BE49-F238E27FC236}">
                  <a16:creationId xmlns:a16="http://schemas.microsoft.com/office/drawing/2014/main" id="{29F83F94-7FF3-400D-927F-C7629B300E3F}"/>
                </a:ext>
              </a:extLst>
            </p:cNvPr>
            <p:cNvSpPr txBox="1"/>
            <p:nvPr/>
          </p:nvSpPr>
          <p:spPr>
            <a:xfrm>
              <a:off x="8260474" y="6112184"/>
              <a:ext cx="3050400" cy="461665"/>
            </a:xfrm>
            <a:prstGeom prst="rect">
              <a:avLst/>
            </a:prstGeom>
            <a:noFill/>
          </p:spPr>
          <p:txBody>
            <a:bodyPr wrap="square" rtlCol="0">
              <a:spAutoFit/>
            </a:bodyPr>
            <a:lstStyle/>
            <a:p>
              <a:pPr algn="ctr"/>
              <a:r>
                <a:rPr lang="en-US" sz="2400" dirty="0"/>
                <a:t>Gypsy Belle</a:t>
              </a:r>
            </a:p>
          </p:txBody>
        </p:sp>
      </p:grpSp>
      <p:sp>
        <p:nvSpPr>
          <p:cNvPr id="19" name="Slide Number Placeholder 18">
            <a:extLst>
              <a:ext uri="{FF2B5EF4-FFF2-40B4-BE49-F238E27FC236}">
                <a16:creationId xmlns:a16="http://schemas.microsoft.com/office/drawing/2014/main" id="{10D5B730-F011-4E44-8684-0BAB8D456240}"/>
              </a:ext>
            </a:extLst>
          </p:cNvPr>
          <p:cNvSpPr>
            <a:spLocks noGrp="1"/>
          </p:cNvSpPr>
          <p:nvPr>
            <p:ph type="sldNum" sz="quarter" idx="12"/>
          </p:nvPr>
        </p:nvSpPr>
        <p:spPr/>
        <p:txBody>
          <a:bodyPr/>
          <a:lstStyle/>
          <a:p>
            <a:fld id="{D2C1189E-66B0-4966-80C8-7D82C091067F}" type="slidenum">
              <a:rPr lang="en-US" smtClean="0"/>
              <a:t>33</a:t>
            </a:fld>
            <a:endParaRPr lang="en-US"/>
          </a:p>
        </p:txBody>
      </p:sp>
    </p:spTree>
    <p:extLst>
      <p:ext uri="{BB962C8B-B14F-4D97-AF65-F5344CB8AC3E}">
        <p14:creationId xmlns:p14="http://schemas.microsoft.com/office/powerpoint/2010/main" val="2424714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1000"/>
                                        <p:tgtEl>
                                          <p:spTgt spid="15"/>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1000"/>
                                        <p:tgtEl>
                                          <p:spTgt spid="16"/>
                                        </p:tgtEl>
                                      </p:cBhvr>
                                    </p:animEffect>
                                  </p:childTnLst>
                                </p:cTn>
                              </p:par>
                            </p:childTnLst>
                          </p:cTn>
                        </p:par>
                        <p:par>
                          <p:cTn id="16" fill="hold">
                            <p:stCondLst>
                              <p:cond delay="3000"/>
                            </p:stCondLst>
                            <p:childTnLst>
                              <p:par>
                                <p:cTn id="17" presetID="10" presetClass="entr" presetSubtype="0" fill="hold" nodeType="after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1000"/>
                                        <p:tgtEl>
                                          <p:spTgt spid="17"/>
                                        </p:tgtEl>
                                      </p:cBhvr>
                                    </p:animEffect>
                                  </p:childTnLst>
                                </p:cTn>
                              </p:par>
                            </p:childTnLst>
                          </p:cTn>
                        </p:par>
                        <p:par>
                          <p:cTn id="20" fill="hold">
                            <p:stCondLst>
                              <p:cond delay="4000"/>
                            </p:stCondLst>
                            <p:childTnLst>
                              <p:par>
                                <p:cTn id="21" presetID="10" presetClass="entr" presetSubtype="0" fill="hold" nodeType="after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1000"/>
                                        <p:tgtEl>
                                          <p:spTgt spid="18"/>
                                        </p:tgtEl>
                                      </p:cBhvr>
                                    </p:animEffect>
                                  </p:childTnLst>
                                </p:cTn>
                              </p:par>
                            </p:childTnLst>
                          </p:cTn>
                        </p:par>
                        <p:par>
                          <p:cTn id="24" fill="hold">
                            <p:stCondLst>
                              <p:cond delay="5000"/>
                            </p:stCondLst>
                            <p:childTnLst>
                              <p:par>
                                <p:cTn id="25" presetID="10" presetClass="entr" presetSubtype="0" fill="hold" nodeType="after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066FF2EF-6186-47AC-A548-0AC88A78F2CB}"/>
              </a:ext>
            </a:extLst>
          </p:cNvPr>
          <p:cNvSpPr txBox="1">
            <a:spLocks/>
          </p:cNvSpPr>
          <p:nvPr/>
        </p:nvSpPr>
        <p:spPr>
          <a:xfrm>
            <a:off x="913795" y="609600"/>
            <a:ext cx="10353761" cy="1326321"/>
          </a:xfrm>
          <a:prstGeom prst="rect">
            <a:avLst/>
          </a:prstGeom>
        </p:spPr>
        <p:txBody>
          <a:bodyPr>
            <a:normAutofit fontScale="77500" lnSpcReduction="20000"/>
          </a:bodyPr>
          <a:lstStyle>
            <a:lvl1pPr algn="ctr" defTabSz="914400" rtl="0" eaLnBrk="1" latinLnBrk="0" hangingPunct="1">
              <a:lnSpc>
                <a:spcPct val="90000"/>
              </a:lnSpc>
              <a:spcBef>
                <a:spcPct val="0"/>
              </a:spcBef>
              <a:buNone/>
              <a:defRPr sz="3400" b="1" i="0" kern="1200" cap="all">
                <a:solidFill>
                  <a:schemeClr val="tx1"/>
                </a:solidFill>
                <a:effectLst>
                  <a:outerShdw blurRad="50800" dist="63500" dir="2700000" algn="tl" rotWithShape="0">
                    <a:srgbClr val="000000">
                      <a:alpha val="48000"/>
                    </a:srgbClr>
                  </a:outerShdw>
                </a:effectLst>
                <a:latin typeface="+mj-lt"/>
                <a:ea typeface="+mj-ea"/>
                <a:cs typeface="+mj-cs"/>
              </a:defRPr>
            </a:lvl1pPr>
          </a:lstStyle>
          <a:p>
            <a:r>
              <a:rPr lang="en-US" sz="8000" dirty="0"/>
              <a:t>Emma cook pattern</a:t>
            </a:r>
          </a:p>
        </p:txBody>
      </p:sp>
      <p:sp>
        <p:nvSpPr>
          <p:cNvPr id="3" name="Content Placeholder 4">
            <a:extLst>
              <a:ext uri="{FF2B5EF4-FFF2-40B4-BE49-F238E27FC236}">
                <a16:creationId xmlns:a16="http://schemas.microsoft.com/office/drawing/2014/main" id="{FF45FDC7-90A4-4DDE-9EBD-63CFC10859B7}"/>
              </a:ext>
            </a:extLst>
          </p:cNvPr>
          <p:cNvSpPr txBox="1">
            <a:spLocks/>
          </p:cNvSpPr>
          <p:nvPr/>
        </p:nvSpPr>
        <p:spPr>
          <a:xfrm>
            <a:off x="913795" y="2096064"/>
            <a:ext cx="10353762" cy="3695136"/>
          </a:xfrm>
          <a:prstGeom prst="rect">
            <a:avLst/>
          </a:prstGeom>
        </p:spPr>
        <p:txBody>
          <a:bodyPr/>
          <a:lst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effectLst>
                  <a:outerShdw blurRad="50800" dist="38100" dir="2700000" algn="tl" rotWithShape="0">
                    <a:srgbClr val="000000">
                      <a:alpha val="48000"/>
                    </a:srgbClr>
                  </a:outerShdw>
                </a:effectLst>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effectLst>
                  <a:outerShdw blurRad="50800" dist="38100" dir="2700000" algn="tl" rotWithShape="0">
                    <a:srgbClr val="000000">
                      <a:alpha val="48000"/>
                    </a:srgbClr>
                  </a:outerShdw>
                </a:effectLst>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effectLst>
                  <a:outerShdw blurRad="50800" dist="38100" dir="2700000" algn="tl" rotWithShape="0">
                    <a:srgbClr val="000000">
                      <a:alpha val="48000"/>
                    </a:srgbClr>
                  </a:outerShdw>
                </a:effectLst>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effectLst>
                  <a:outerShdw blurRad="50800" dist="38100" dir="2700000" algn="tl" rotWithShape="0">
                    <a:srgbClr val="000000">
                      <a:alpha val="48000"/>
                    </a:srgbClr>
                  </a:outerShdw>
                </a:effectLst>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5pPr>
            <a:lvl6pPr marL="25146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6pPr>
            <a:lvl7pPr marL="29718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7pPr>
            <a:lvl8pPr marL="34290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8pPr>
            <a:lvl9pPr marL="38862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9pPr>
          </a:lstStyle>
          <a:p>
            <a:pPr marL="0" marR="0" indent="0" algn="l">
              <a:lnSpc>
                <a:spcPct val="119000"/>
              </a:lnSpc>
              <a:spcBef>
                <a:spcPts val="0"/>
              </a:spcBef>
              <a:spcAft>
                <a:spcPts val="1400"/>
              </a:spcAft>
            </a:pPr>
            <a:r>
              <a:rPr lang="en-US" sz="4000" kern="1400" dirty="0">
                <a:ln>
                  <a:noFill/>
                </a:ln>
                <a:effectLst/>
                <a:latin typeface="Calibri" panose="020F0502020204030204" pitchFamily="34" charset="0"/>
              </a:rPr>
              <a:t>A flower color pattern with a narrow border of blue on the falls and none on the standards.</a:t>
            </a:r>
          </a:p>
          <a:p>
            <a:pPr marL="0" marR="0" indent="0" algn="l">
              <a:lnSpc>
                <a:spcPct val="119000"/>
              </a:lnSpc>
              <a:spcBef>
                <a:spcPts val="0"/>
              </a:spcBef>
              <a:spcAft>
                <a:spcPts val="600"/>
              </a:spcAft>
            </a:pPr>
            <a:r>
              <a:rPr lang="en-US" sz="1800" kern="1400" dirty="0">
                <a:ln>
                  <a:noFill/>
                </a:ln>
                <a:solidFill>
                  <a:srgbClr val="000000"/>
                </a:solidFill>
                <a:effectLst/>
                <a:latin typeface="Calibri" panose="020F0502020204030204" pitchFamily="34" charset="0"/>
              </a:rPr>
              <a:t> </a:t>
            </a:r>
          </a:p>
          <a:p>
            <a:pPr marL="0" indent="0">
              <a:lnSpc>
                <a:spcPct val="119000"/>
              </a:lnSpc>
              <a:spcBef>
                <a:spcPts val="0"/>
              </a:spcBef>
              <a:spcAft>
                <a:spcPts val="600"/>
              </a:spcAft>
            </a:pPr>
            <a:r>
              <a:rPr lang="en-US" sz="1800" kern="1400" dirty="0">
                <a:solidFill>
                  <a:srgbClr val="000000"/>
                </a:solidFill>
                <a:effectLst/>
                <a:latin typeface="Calibri" panose="020F0502020204030204" pitchFamily="34" charset="0"/>
              </a:rPr>
              <a:t> </a:t>
            </a:r>
          </a:p>
          <a:p>
            <a:endParaRPr lang="en-US" dirty="0"/>
          </a:p>
        </p:txBody>
      </p:sp>
      <p:sp>
        <p:nvSpPr>
          <p:cNvPr id="4" name="Slide Number Placeholder 3">
            <a:extLst>
              <a:ext uri="{FF2B5EF4-FFF2-40B4-BE49-F238E27FC236}">
                <a16:creationId xmlns:a16="http://schemas.microsoft.com/office/drawing/2014/main" id="{AA9B18E2-A5E7-452D-87C1-F8FD5E05D6D6}"/>
              </a:ext>
            </a:extLst>
          </p:cNvPr>
          <p:cNvSpPr>
            <a:spLocks noGrp="1"/>
          </p:cNvSpPr>
          <p:nvPr>
            <p:ph type="sldNum" sz="quarter" idx="12"/>
          </p:nvPr>
        </p:nvSpPr>
        <p:spPr/>
        <p:txBody>
          <a:bodyPr/>
          <a:lstStyle/>
          <a:p>
            <a:fld id="{D2C1189E-66B0-4966-80C8-7D82C091067F}" type="slidenum">
              <a:rPr lang="en-US" smtClean="0"/>
              <a:t>34</a:t>
            </a:fld>
            <a:endParaRPr lang="en-US"/>
          </a:p>
        </p:txBody>
      </p:sp>
    </p:spTree>
    <p:extLst>
      <p:ext uri="{BB962C8B-B14F-4D97-AF65-F5344CB8AC3E}">
        <p14:creationId xmlns:p14="http://schemas.microsoft.com/office/powerpoint/2010/main" val="316726517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86EB0DA3-1EEB-4744-A117-0E365005E359}"/>
              </a:ext>
            </a:extLst>
          </p:cNvPr>
          <p:cNvGrpSpPr/>
          <p:nvPr/>
        </p:nvGrpSpPr>
        <p:grpSpPr>
          <a:xfrm>
            <a:off x="868814" y="201040"/>
            <a:ext cx="3062712" cy="3139180"/>
            <a:chOff x="868814" y="201040"/>
            <a:chExt cx="3062712" cy="3139180"/>
          </a:xfrm>
        </p:grpSpPr>
        <p:pic>
          <p:nvPicPr>
            <p:cNvPr id="2" name="Picture 1">
              <a:extLst>
                <a:ext uri="{FF2B5EF4-FFF2-40B4-BE49-F238E27FC236}">
                  <a16:creationId xmlns:a16="http://schemas.microsoft.com/office/drawing/2014/main" id="{B9ED74E7-A74D-4BE8-B9A6-A35EC3DA2E4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81126" y="201040"/>
              <a:ext cx="3050400" cy="3050400"/>
            </a:xfrm>
            <a:prstGeom prst="rect">
              <a:avLst/>
            </a:prstGeom>
          </p:spPr>
        </p:pic>
        <p:sp>
          <p:nvSpPr>
            <p:cNvPr id="3" name="TextBox 2">
              <a:extLst>
                <a:ext uri="{FF2B5EF4-FFF2-40B4-BE49-F238E27FC236}">
                  <a16:creationId xmlns:a16="http://schemas.microsoft.com/office/drawing/2014/main" id="{D2AFD461-5F8C-4840-9322-73136B22E355}"/>
                </a:ext>
              </a:extLst>
            </p:cNvPr>
            <p:cNvSpPr txBox="1"/>
            <p:nvPr/>
          </p:nvSpPr>
          <p:spPr>
            <a:xfrm>
              <a:off x="868814" y="2878555"/>
              <a:ext cx="3054087" cy="461665"/>
            </a:xfrm>
            <a:prstGeom prst="rect">
              <a:avLst/>
            </a:prstGeom>
            <a:noFill/>
          </p:spPr>
          <p:txBody>
            <a:bodyPr wrap="square" rtlCol="0">
              <a:spAutoFit/>
            </a:bodyPr>
            <a:lstStyle/>
            <a:p>
              <a:pPr algn="ctr"/>
              <a:r>
                <a:rPr lang="en-US" sz="2400" dirty="0"/>
                <a:t>Emma Cook</a:t>
              </a:r>
            </a:p>
          </p:txBody>
        </p:sp>
      </p:grpSp>
      <p:grpSp>
        <p:nvGrpSpPr>
          <p:cNvPr id="15" name="Group 14">
            <a:extLst>
              <a:ext uri="{FF2B5EF4-FFF2-40B4-BE49-F238E27FC236}">
                <a16:creationId xmlns:a16="http://schemas.microsoft.com/office/drawing/2014/main" id="{F41952AD-0A3B-4AF4-955D-C51CFD130AB4}"/>
              </a:ext>
            </a:extLst>
          </p:cNvPr>
          <p:cNvGrpSpPr/>
          <p:nvPr/>
        </p:nvGrpSpPr>
        <p:grpSpPr>
          <a:xfrm>
            <a:off x="4562800" y="201040"/>
            <a:ext cx="3054088" cy="3139180"/>
            <a:chOff x="4562800" y="201040"/>
            <a:chExt cx="3054088" cy="3139180"/>
          </a:xfrm>
        </p:grpSpPr>
        <p:pic>
          <p:nvPicPr>
            <p:cNvPr id="4" name="Picture 3">
              <a:extLst>
                <a:ext uri="{FF2B5EF4-FFF2-40B4-BE49-F238E27FC236}">
                  <a16:creationId xmlns:a16="http://schemas.microsoft.com/office/drawing/2014/main" id="{786F58B9-AEDD-4375-B28E-85BCB01672EF}"/>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566488" y="201040"/>
              <a:ext cx="3050400" cy="3050400"/>
            </a:xfrm>
            <a:prstGeom prst="rect">
              <a:avLst/>
            </a:prstGeom>
          </p:spPr>
        </p:pic>
        <p:sp>
          <p:nvSpPr>
            <p:cNvPr id="5" name="TextBox 4">
              <a:extLst>
                <a:ext uri="{FF2B5EF4-FFF2-40B4-BE49-F238E27FC236}">
                  <a16:creationId xmlns:a16="http://schemas.microsoft.com/office/drawing/2014/main" id="{80A346F2-A690-4357-B8CA-79F215D70D31}"/>
                </a:ext>
              </a:extLst>
            </p:cNvPr>
            <p:cNvSpPr txBox="1"/>
            <p:nvPr/>
          </p:nvSpPr>
          <p:spPr>
            <a:xfrm>
              <a:off x="4562800" y="2878555"/>
              <a:ext cx="3050400" cy="461665"/>
            </a:xfrm>
            <a:prstGeom prst="rect">
              <a:avLst/>
            </a:prstGeom>
            <a:noFill/>
          </p:spPr>
          <p:txBody>
            <a:bodyPr wrap="square" rtlCol="0">
              <a:spAutoFit/>
            </a:bodyPr>
            <a:lstStyle/>
            <a:p>
              <a:pPr algn="ctr"/>
              <a:r>
                <a:rPr lang="en-US" sz="2400" dirty="0"/>
                <a:t>Creative Edge</a:t>
              </a:r>
            </a:p>
          </p:txBody>
        </p:sp>
      </p:grpSp>
      <p:grpSp>
        <p:nvGrpSpPr>
          <p:cNvPr id="20" name="Group 19">
            <a:extLst>
              <a:ext uri="{FF2B5EF4-FFF2-40B4-BE49-F238E27FC236}">
                <a16:creationId xmlns:a16="http://schemas.microsoft.com/office/drawing/2014/main" id="{29D7C3E4-B7A1-4E16-8AFA-880AA435A968}"/>
              </a:ext>
            </a:extLst>
          </p:cNvPr>
          <p:cNvGrpSpPr/>
          <p:nvPr/>
        </p:nvGrpSpPr>
        <p:grpSpPr>
          <a:xfrm>
            <a:off x="8260474" y="201040"/>
            <a:ext cx="3050400" cy="3148058"/>
            <a:chOff x="8260474" y="201040"/>
            <a:chExt cx="3050400" cy="3148058"/>
          </a:xfrm>
        </p:grpSpPr>
        <p:pic>
          <p:nvPicPr>
            <p:cNvPr id="6" name="Picture 5">
              <a:extLst>
                <a:ext uri="{FF2B5EF4-FFF2-40B4-BE49-F238E27FC236}">
                  <a16:creationId xmlns:a16="http://schemas.microsoft.com/office/drawing/2014/main" id="{643E09E5-D2C2-4FDA-A570-62A3E94F7B2A}"/>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8260474" y="201040"/>
              <a:ext cx="3050400" cy="3050400"/>
            </a:xfrm>
            <a:prstGeom prst="rect">
              <a:avLst/>
            </a:prstGeom>
          </p:spPr>
        </p:pic>
        <p:sp>
          <p:nvSpPr>
            <p:cNvPr id="7" name="TextBox 6">
              <a:extLst>
                <a:ext uri="{FF2B5EF4-FFF2-40B4-BE49-F238E27FC236}">
                  <a16:creationId xmlns:a16="http://schemas.microsoft.com/office/drawing/2014/main" id="{BCE86526-351E-47CE-AC84-53163307FCCE}"/>
                </a:ext>
              </a:extLst>
            </p:cNvPr>
            <p:cNvSpPr txBox="1"/>
            <p:nvPr/>
          </p:nvSpPr>
          <p:spPr>
            <a:xfrm>
              <a:off x="8260474" y="2887433"/>
              <a:ext cx="3038088" cy="461665"/>
            </a:xfrm>
            <a:prstGeom prst="rect">
              <a:avLst/>
            </a:prstGeom>
            <a:noFill/>
          </p:spPr>
          <p:txBody>
            <a:bodyPr wrap="square" rtlCol="0">
              <a:spAutoFit/>
            </a:bodyPr>
            <a:lstStyle/>
            <a:p>
              <a:pPr algn="ctr"/>
              <a:r>
                <a:rPr lang="en-US" sz="2400" dirty="0"/>
                <a:t>Center Ice</a:t>
              </a:r>
            </a:p>
          </p:txBody>
        </p:sp>
      </p:grpSp>
      <p:grpSp>
        <p:nvGrpSpPr>
          <p:cNvPr id="17" name="Group 16">
            <a:extLst>
              <a:ext uri="{FF2B5EF4-FFF2-40B4-BE49-F238E27FC236}">
                <a16:creationId xmlns:a16="http://schemas.microsoft.com/office/drawing/2014/main" id="{A6860DA5-FA3D-4261-B005-04011FB9F21C}"/>
              </a:ext>
            </a:extLst>
          </p:cNvPr>
          <p:cNvGrpSpPr/>
          <p:nvPr/>
        </p:nvGrpSpPr>
        <p:grpSpPr>
          <a:xfrm>
            <a:off x="896796" y="3444670"/>
            <a:ext cx="3019060" cy="3131059"/>
            <a:chOff x="896796" y="3444670"/>
            <a:chExt cx="3019060" cy="3131059"/>
          </a:xfrm>
        </p:grpSpPr>
        <p:pic>
          <p:nvPicPr>
            <p:cNvPr id="8" name="Picture 7">
              <a:extLst>
                <a:ext uri="{FF2B5EF4-FFF2-40B4-BE49-F238E27FC236}">
                  <a16:creationId xmlns:a16="http://schemas.microsoft.com/office/drawing/2014/main" id="{5E022332-DD46-46D7-836E-129513FDF0FA}"/>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896796" y="3444670"/>
              <a:ext cx="3019060" cy="3019060"/>
            </a:xfrm>
            <a:prstGeom prst="rect">
              <a:avLst/>
            </a:prstGeom>
          </p:spPr>
        </p:pic>
        <p:sp>
          <p:nvSpPr>
            <p:cNvPr id="9" name="TextBox 8">
              <a:extLst>
                <a:ext uri="{FF2B5EF4-FFF2-40B4-BE49-F238E27FC236}">
                  <a16:creationId xmlns:a16="http://schemas.microsoft.com/office/drawing/2014/main" id="{96C7D640-E37B-4047-B3E3-5E0C4CEBA6AB}"/>
                </a:ext>
              </a:extLst>
            </p:cNvPr>
            <p:cNvSpPr txBox="1"/>
            <p:nvPr/>
          </p:nvSpPr>
          <p:spPr>
            <a:xfrm>
              <a:off x="1100079" y="6114064"/>
              <a:ext cx="2614895" cy="461665"/>
            </a:xfrm>
            <a:prstGeom prst="rect">
              <a:avLst/>
            </a:prstGeom>
            <a:noFill/>
          </p:spPr>
          <p:txBody>
            <a:bodyPr wrap="square" rtlCol="0">
              <a:spAutoFit/>
            </a:bodyPr>
            <a:lstStyle/>
            <a:p>
              <a:pPr algn="ctr"/>
              <a:r>
                <a:rPr lang="en-US" sz="2400" dirty="0"/>
                <a:t>Perception</a:t>
              </a:r>
            </a:p>
          </p:txBody>
        </p:sp>
      </p:grpSp>
      <p:grpSp>
        <p:nvGrpSpPr>
          <p:cNvPr id="18" name="Group 17">
            <a:extLst>
              <a:ext uri="{FF2B5EF4-FFF2-40B4-BE49-F238E27FC236}">
                <a16:creationId xmlns:a16="http://schemas.microsoft.com/office/drawing/2014/main" id="{3073D669-3901-4C81-8B7E-95908936DCB8}"/>
              </a:ext>
            </a:extLst>
          </p:cNvPr>
          <p:cNvGrpSpPr/>
          <p:nvPr/>
        </p:nvGrpSpPr>
        <p:grpSpPr>
          <a:xfrm>
            <a:off x="4562800" y="3451878"/>
            <a:ext cx="3050400" cy="3116302"/>
            <a:chOff x="4562800" y="3451878"/>
            <a:chExt cx="3050400" cy="3116302"/>
          </a:xfrm>
        </p:grpSpPr>
        <p:pic>
          <p:nvPicPr>
            <p:cNvPr id="10" name="Picture 9">
              <a:extLst>
                <a:ext uri="{FF2B5EF4-FFF2-40B4-BE49-F238E27FC236}">
                  <a16:creationId xmlns:a16="http://schemas.microsoft.com/office/drawing/2014/main" id="{6D0F9593-BA40-4644-878E-FC88A535E819}"/>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4589366" y="3451878"/>
              <a:ext cx="3004644" cy="3004644"/>
            </a:xfrm>
            <a:prstGeom prst="rect">
              <a:avLst/>
            </a:prstGeom>
          </p:spPr>
        </p:pic>
        <p:sp>
          <p:nvSpPr>
            <p:cNvPr id="11" name="TextBox 10">
              <a:extLst>
                <a:ext uri="{FF2B5EF4-FFF2-40B4-BE49-F238E27FC236}">
                  <a16:creationId xmlns:a16="http://schemas.microsoft.com/office/drawing/2014/main" id="{CD5647D1-44B8-4D0C-9B77-5031DB465855}"/>
                </a:ext>
              </a:extLst>
            </p:cNvPr>
            <p:cNvSpPr txBox="1"/>
            <p:nvPr/>
          </p:nvSpPr>
          <p:spPr>
            <a:xfrm>
              <a:off x="4562800" y="6106515"/>
              <a:ext cx="3050400" cy="461665"/>
            </a:xfrm>
            <a:prstGeom prst="rect">
              <a:avLst/>
            </a:prstGeom>
            <a:noFill/>
          </p:spPr>
          <p:txBody>
            <a:bodyPr wrap="square" rtlCol="0">
              <a:spAutoFit/>
            </a:bodyPr>
            <a:lstStyle/>
            <a:p>
              <a:pPr algn="ctr"/>
              <a:r>
                <a:rPr lang="en-US" sz="2400" dirty="0"/>
                <a:t>Honor Flight</a:t>
              </a:r>
            </a:p>
          </p:txBody>
        </p:sp>
      </p:grpSp>
      <p:grpSp>
        <p:nvGrpSpPr>
          <p:cNvPr id="19" name="Group 18">
            <a:extLst>
              <a:ext uri="{FF2B5EF4-FFF2-40B4-BE49-F238E27FC236}">
                <a16:creationId xmlns:a16="http://schemas.microsoft.com/office/drawing/2014/main" id="{DF99A2C2-2694-4352-87E0-6205A9220087}"/>
              </a:ext>
            </a:extLst>
          </p:cNvPr>
          <p:cNvGrpSpPr/>
          <p:nvPr/>
        </p:nvGrpSpPr>
        <p:grpSpPr>
          <a:xfrm>
            <a:off x="8248162" y="3429000"/>
            <a:ext cx="3062712" cy="3144849"/>
            <a:chOff x="8248162" y="3429000"/>
            <a:chExt cx="3062712" cy="3144849"/>
          </a:xfrm>
        </p:grpSpPr>
        <p:pic>
          <p:nvPicPr>
            <p:cNvPr id="12" name="Picture 11">
              <a:extLst>
                <a:ext uri="{FF2B5EF4-FFF2-40B4-BE49-F238E27FC236}">
                  <a16:creationId xmlns:a16="http://schemas.microsoft.com/office/drawing/2014/main" id="{56CCB2D5-B831-4F37-A648-6A5E62E0CB7F}"/>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8248162" y="3429000"/>
              <a:ext cx="3050400" cy="3050400"/>
            </a:xfrm>
            <a:prstGeom prst="rect">
              <a:avLst/>
            </a:prstGeom>
          </p:spPr>
        </p:pic>
        <p:sp>
          <p:nvSpPr>
            <p:cNvPr id="13" name="TextBox 12">
              <a:extLst>
                <a:ext uri="{FF2B5EF4-FFF2-40B4-BE49-F238E27FC236}">
                  <a16:creationId xmlns:a16="http://schemas.microsoft.com/office/drawing/2014/main" id="{73AE280B-A51D-40E6-91E1-008968720194}"/>
                </a:ext>
              </a:extLst>
            </p:cNvPr>
            <p:cNvSpPr txBox="1"/>
            <p:nvPr/>
          </p:nvSpPr>
          <p:spPr>
            <a:xfrm>
              <a:off x="8260474" y="6112184"/>
              <a:ext cx="3050400" cy="461665"/>
            </a:xfrm>
            <a:prstGeom prst="rect">
              <a:avLst/>
            </a:prstGeom>
            <a:noFill/>
          </p:spPr>
          <p:txBody>
            <a:bodyPr wrap="square" rtlCol="0">
              <a:spAutoFit/>
            </a:bodyPr>
            <a:lstStyle/>
            <a:p>
              <a:pPr algn="ctr"/>
              <a:r>
                <a:rPr lang="en-US" sz="2400" dirty="0"/>
                <a:t>Brilliant Idea</a:t>
              </a:r>
            </a:p>
          </p:txBody>
        </p:sp>
      </p:grpSp>
      <p:sp>
        <p:nvSpPr>
          <p:cNvPr id="16" name="Slide Number Placeholder 15">
            <a:extLst>
              <a:ext uri="{FF2B5EF4-FFF2-40B4-BE49-F238E27FC236}">
                <a16:creationId xmlns:a16="http://schemas.microsoft.com/office/drawing/2014/main" id="{AB9F19F3-23BF-40E8-AFA9-2C30D73CA890}"/>
              </a:ext>
            </a:extLst>
          </p:cNvPr>
          <p:cNvSpPr>
            <a:spLocks noGrp="1"/>
          </p:cNvSpPr>
          <p:nvPr>
            <p:ph type="sldNum" sz="quarter" idx="12"/>
          </p:nvPr>
        </p:nvSpPr>
        <p:spPr/>
        <p:txBody>
          <a:bodyPr/>
          <a:lstStyle/>
          <a:p>
            <a:fld id="{D2C1189E-66B0-4966-80C8-7D82C091067F}" type="slidenum">
              <a:rPr lang="en-US" smtClean="0"/>
              <a:t>35</a:t>
            </a:fld>
            <a:endParaRPr lang="en-US"/>
          </a:p>
        </p:txBody>
      </p:sp>
    </p:spTree>
    <p:extLst>
      <p:ext uri="{BB962C8B-B14F-4D97-AF65-F5344CB8AC3E}">
        <p14:creationId xmlns:p14="http://schemas.microsoft.com/office/powerpoint/2010/main" val="2794077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1000"/>
                                        <p:tgtEl>
                                          <p:spTgt spid="15"/>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1000"/>
                                        <p:tgtEl>
                                          <p:spTgt spid="20"/>
                                        </p:tgtEl>
                                      </p:cBhvr>
                                    </p:animEffect>
                                  </p:childTnLst>
                                </p:cTn>
                              </p:par>
                            </p:childTnLst>
                          </p:cTn>
                        </p:par>
                        <p:par>
                          <p:cTn id="16" fill="hold">
                            <p:stCondLst>
                              <p:cond delay="3000"/>
                            </p:stCondLst>
                            <p:childTnLst>
                              <p:par>
                                <p:cTn id="17" presetID="10" presetClass="entr" presetSubtype="0" fill="hold" nodeType="after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1000"/>
                                        <p:tgtEl>
                                          <p:spTgt spid="17"/>
                                        </p:tgtEl>
                                      </p:cBhvr>
                                    </p:animEffect>
                                  </p:childTnLst>
                                </p:cTn>
                              </p:par>
                            </p:childTnLst>
                          </p:cTn>
                        </p:par>
                        <p:par>
                          <p:cTn id="20" fill="hold">
                            <p:stCondLst>
                              <p:cond delay="4000"/>
                            </p:stCondLst>
                            <p:childTnLst>
                              <p:par>
                                <p:cTn id="21" presetID="10" presetClass="entr" presetSubtype="0" fill="hold" nodeType="after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1000"/>
                                        <p:tgtEl>
                                          <p:spTgt spid="18"/>
                                        </p:tgtEl>
                                      </p:cBhvr>
                                    </p:animEffect>
                                  </p:childTnLst>
                                </p:cTn>
                              </p:par>
                            </p:childTnLst>
                          </p:cTn>
                        </p:par>
                        <p:par>
                          <p:cTn id="24" fill="hold">
                            <p:stCondLst>
                              <p:cond delay="5000"/>
                            </p:stCondLst>
                            <p:childTnLst>
                              <p:par>
                                <p:cTn id="25" presetID="10" presetClass="entr" presetSubtype="0" fill="hold" nodeType="after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A1CF5BC6-4F49-49D5-81E0-5E019E6276F1}"/>
              </a:ext>
            </a:extLst>
          </p:cNvPr>
          <p:cNvSpPr txBox="1">
            <a:spLocks/>
          </p:cNvSpPr>
          <p:nvPr/>
        </p:nvSpPr>
        <p:spPr>
          <a:xfrm>
            <a:off x="913795" y="609600"/>
            <a:ext cx="10353761" cy="1326321"/>
          </a:xfrm>
          <a:prstGeom prst="rect">
            <a:avLst/>
          </a:prstGeom>
        </p:spPr>
        <p:txBody>
          <a:bodyPr>
            <a:normAutofit/>
          </a:bodyPr>
          <a:lstStyle>
            <a:lvl1pPr algn="ctr" defTabSz="914400" rtl="0" eaLnBrk="1" latinLnBrk="0" hangingPunct="1">
              <a:lnSpc>
                <a:spcPct val="90000"/>
              </a:lnSpc>
              <a:spcBef>
                <a:spcPct val="0"/>
              </a:spcBef>
              <a:buNone/>
              <a:defRPr sz="3400" b="1" i="0" kern="1200" cap="all">
                <a:solidFill>
                  <a:schemeClr val="tx1"/>
                </a:solidFill>
                <a:effectLst>
                  <a:outerShdw blurRad="50800" dist="63500" dir="2700000" algn="tl" rotWithShape="0">
                    <a:srgbClr val="000000">
                      <a:alpha val="48000"/>
                    </a:srgbClr>
                  </a:outerShdw>
                </a:effectLst>
                <a:latin typeface="+mj-lt"/>
                <a:ea typeface="+mj-ea"/>
                <a:cs typeface="+mj-cs"/>
              </a:defRPr>
            </a:lvl1pPr>
          </a:lstStyle>
          <a:p>
            <a:r>
              <a:rPr lang="en-US" sz="8000" dirty="0"/>
              <a:t>Broken color</a:t>
            </a:r>
          </a:p>
        </p:txBody>
      </p:sp>
      <p:sp>
        <p:nvSpPr>
          <p:cNvPr id="3" name="Content Placeholder 4">
            <a:extLst>
              <a:ext uri="{FF2B5EF4-FFF2-40B4-BE49-F238E27FC236}">
                <a16:creationId xmlns:a16="http://schemas.microsoft.com/office/drawing/2014/main" id="{E6DCD7E0-A0EA-4F4D-AC7A-6DFC36FAA5BA}"/>
              </a:ext>
            </a:extLst>
          </p:cNvPr>
          <p:cNvSpPr txBox="1">
            <a:spLocks/>
          </p:cNvSpPr>
          <p:nvPr/>
        </p:nvSpPr>
        <p:spPr>
          <a:xfrm>
            <a:off x="913795" y="2096064"/>
            <a:ext cx="10353762" cy="3695136"/>
          </a:xfrm>
          <a:prstGeom prst="rect">
            <a:avLst/>
          </a:prstGeom>
        </p:spPr>
        <p:txBody>
          <a:bodyPr/>
          <a:lst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effectLst>
                  <a:outerShdw blurRad="50800" dist="38100" dir="2700000" algn="tl" rotWithShape="0">
                    <a:srgbClr val="000000">
                      <a:alpha val="48000"/>
                    </a:srgbClr>
                  </a:outerShdw>
                </a:effectLst>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effectLst>
                  <a:outerShdw blurRad="50800" dist="38100" dir="2700000" algn="tl" rotWithShape="0">
                    <a:srgbClr val="000000">
                      <a:alpha val="48000"/>
                    </a:srgbClr>
                  </a:outerShdw>
                </a:effectLst>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effectLst>
                  <a:outerShdw blurRad="50800" dist="38100" dir="2700000" algn="tl" rotWithShape="0">
                    <a:srgbClr val="000000">
                      <a:alpha val="48000"/>
                    </a:srgbClr>
                  </a:outerShdw>
                </a:effectLst>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effectLst>
                  <a:outerShdw blurRad="50800" dist="38100" dir="2700000" algn="tl" rotWithShape="0">
                    <a:srgbClr val="000000">
                      <a:alpha val="48000"/>
                    </a:srgbClr>
                  </a:outerShdw>
                </a:effectLst>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5pPr>
            <a:lvl6pPr marL="25146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6pPr>
            <a:lvl7pPr marL="29718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7pPr>
            <a:lvl8pPr marL="34290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8pPr>
            <a:lvl9pPr marL="38862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9pPr>
          </a:lstStyle>
          <a:p>
            <a:pPr marL="0" marR="0" indent="0" algn="l">
              <a:lnSpc>
                <a:spcPct val="119000"/>
              </a:lnSpc>
              <a:spcBef>
                <a:spcPts val="0"/>
              </a:spcBef>
              <a:spcAft>
                <a:spcPts val="1400"/>
              </a:spcAft>
            </a:pPr>
            <a:r>
              <a:rPr lang="en-US" sz="4000" kern="1400" dirty="0">
                <a:ln>
                  <a:noFill/>
                </a:ln>
                <a:effectLst/>
                <a:latin typeface="Calibri" panose="020F0502020204030204" pitchFamily="34" charset="0"/>
              </a:rPr>
              <a:t>Random splashes of color on the standards and falls of a flower. </a:t>
            </a:r>
          </a:p>
          <a:p>
            <a:pPr marL="0" marR="0" indent="0" algn="l">
              <a:lnSpc>
                <a:spcPct val="119000"/>
              </a:lnSpc>
              <a:spcBef>
                <a:spcPts val="0"/>
              </a:spcBef>
              <a:spcAft>
                <a:spcPts val="600"/>
              </a:spcAft>
            </a:pPr>
            <a:r>
              <a:rPr lang="en-US" sz="1800" kern="1400" dirty="0">
                <a:ln>
                  <a:noFill/>
                </a:ln>
                <a:solidFill>
                  <a:srgbClr val="000000"/>
                </a:solidFill>
                <a:effectLst/>
                <a:latin typeface="Calibri" panose="020F0502020204030204" pitchFamily="34" charset="0"/>
              </a:rPr>
              <a:t> </a:t>
            </a:r>
          </a:p>
          <a:p>
            <a:pPr marL="0" indent="0">
              <a:lnSpc>
                <a:spcPct val="119000"/>
              </a:lnSpc>
              <a:spcBef>
                <a:spcPts val="0"/>
              </a:spcBef>
              <a:spcAft>
                <a:spcPts val="600"/>
              </a:spcAft>
            </a:pPr>
            <a:r>
              <a:rPr lang="en-US" sz="1800" kern="1400" dirty="0">
                <a:solidFill>
                  <a:srgbClr val="000000"/>
                </a:solidFill>
                <a:effectLst/>
                <a:latin typeface="Calibri" panose="020F0502020204030204" pitchFamily="34" charset="0"/>
              </a:rPr>
              <a:t> </a:t>
            </a:r>
          </a:p>
          <a:p>
            <a:endParaRPr lang="en-US" dirty="0"/>
          </a:p>
        </p:txBody>
      </p:sp>
      <p:sp>
        <p:nvSpPr>
          <p:cNvPr id="4" name="Slide Number Placeholder 3">
            <a:extLst>
              <a:ext uri="{FF2B5EF4-FFF2-40B4-BE49-F238E27FC236}">
                <a16:creationId xmlns:a16="http://schemas.microsoft.com/office/drawing/2014/main" id="{7DD114B9-08EC-40DC-AED3-9ED93AE9022B}"/>
              </a:ext>
            </a:extLst>
          </p:cNvPr>
          <p:cNvSpPr>
            <a:spLocks noGrp="1"/>
          </p:cNvSpPr>
          <p:nvPr>
            <p:ph type="sldNum" sz="quarter" idx="12"/>
          </p:nvPr>
        </p:nvSpPr>
        <p:spPr/>
        <p:txBody>
          <a:bodyPr/>
          <a:lstStyle/>
          <a:p>
            <a:fld id="{D2C1189E-66B0-4966-80C8-7D82C091067F}" type="slidenum">
              <a:rPr lang="en-US" smtClean="0"/>
              <a:t>36</a:t>
            </a:fld>
            <a:endParaRPr lang="en-US"/>
          </a:p>
        </p:txBody>
      </p:sp>
    </p:spTree>
    <p:extLst>
      <p:ext uri="{BB962C8B-B14F-4D97-AF65-F5344CB8AC3E}">
        <p14:creationId xmlns:p14="http://schemas.microsoft.com/office/powerpoint/2010/main" val="54638456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261DB120-E397-489C-8D68-8AB7DFC692A4}"/>
              </a:ext>
            </a:extLst>
          </p:cNvPr>
          <p:cNvGrpSpPr/>
          <p:nvPr/>
        </p:nvGrpSpPr>
        <p:grpSpPr>
          <a:xfrm>
            <a:off x="868814" y="201040"/>
            <a:ext cx="3054087" cy="3139180"/>
            <a:chOff x="868814" y="201040"/>
            <a:chExt cx="3054087" cy="3139180"/>
          </a:xfrm>
        </p:grpSpPr>
        <p:pic>
          <p:nvPicPr>
            <p:cNvPr id="2" name="Picture 1">
              <a:extLst>
                <a:ext uri="{FF2B5EF4-FFF2-40B4-BE49-F238E27FC236}">
                  <a16:creationId xmlns:a16="http://schemas.microsoft.com/office/drawing/2014/main" id="{794EBDB7-C05C-4771-8563-00341BACD37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933167" y="201040"/>
              <a:ext cx="2946318" cy="3050400"/>
            </a:xfrm>
            <a:prstGeom prst="rect">
              <a:avLst/>
            </a:prstGeom>
          </p:spPr>
        </p:pic>
        <p:sp>
          <p:nvSpPr>
            <p:cNvPr id="3" name="TextBox 2">
              <a:extLst>
                <a:ext uri="{FF2B5EF4-FFF2-40B4-BE49-F238E27FC236}">
                  <a16:creationId xmlns:a16="http://schemas.microsoft.com/office/drawing/2014/main" id="{9D3F3B95-75C5-4416-BCBB-A43B61DE93EB}"/>
                </a:ext>
              </a:extLst>
            </p:cNvPr>
            <p:cNvSpPr txBox="1"/>
            <p:nvPr/>
          </p:nvSpPr>
          <p:spPr>
            <a:xfrm>
              <a:off x="868814" y="2878555"/>
              <a:ext cx="3054087" cy="461665"/>
            </a:xfrm>
            <a:prstGeom prst="rect">
              <a:avLst/>
            </a:prstGeom>
            <a:noFill/>
          </p:spPr>
          <p:txBody>
            <a:bodyPr wrap="square" rtlCol="0">
              <a:spAutoFit/>
            </a:bodyPr>
            <a:lstStyle/>
            <a:p>
              <a:pPr algn="ctr"/>
              <a:r>
                <a:rPr lang="en-US" sz="2400" dirty="0"/>
                <a:t>Autumn Years</a:t>
              </a:r>
            </a:p>
          </p:txBody>
        </p:sp>
      </p:grpSp>
      <p:grpSp>
        <p:nvGrpSpPr>
          <p:cNvPr id="15" name="Group 14">
            <a:extLst>
              <a:ext uri="{FF2B5EF4-FFF2-40B4-BE49-F238E27FC236}">
                <a16:creationId xmlns:a16="http://schemas.microsoft.com/office/drawing/2014/main" id="{B7B92A94-4440-4522-A5CB-2A0703ED44CB}"/>
              </a:ext>
            </a:extLst>
          </p:cNvPr>
          <p:cNvGrpSpPr/>
          <p:nvPr/>
        </p:nvGrpSpPr>
        <p:grpSpPr>
          <a:xfrm>
            <a:off x="4562800" y="201040"/>
            <a:ext cx="3054088" cy="3139180"/>
            <a:chOff x="4562800" y="201040"/>
            <a:chExt cx="3054088" cy="3139180"/>
          </a:xfrm>
        </p:grpSpPr>
        <p:pic>
          <p:nvPicPr>
            <p:cNvPr id="4" name="Picture 3">
              <a:extLst>
                <a:ext uri="{FF2B5EF4-FFF2-40B4-BE49-F238E27FC236}">
                  <a16:creationId xmlns:a16="http://schemas.microsoft.com/office/drawing/2014/main" id="{F19E33BF-C0B9-4F34-A4EC-A6B3AF34F41D}"/>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566488" y="201040"/>
              <a:ext cx="3050400" cy="3050400"/>
            </a:xfrm>
            <a:prstGeom prst="rect">
              <a:avLst/>
            </a:prstGeom>
          </p:spPr>
        </p:pic>
        <p:sp>
          <p:nvSpPr>
            <p:cNvPr id="5" name="TextBox 4">
              <a:extLst>
                <a:ext uri="{FF2B5EF4-FFF2-40B4-BE49-F238E27FC236}">
                  <a16:creationId xmlns:a16="http://schemas.microsoft.com/office/drawing/2014/main" id="{59CEA042-2BA5-4F53-80CA-94469521998A}"/>
                </a:ext>
              </a:extLst>
            </p:cNvPr>
            <p:cNvSpPr txBox="1"/>
            <p:nvPr/>
          </p:nvSpPr>
          <p:spPr>
            <a:xfrm>
              <a:off x="4562800" y="2878555"/>
              <a:ext cx="3050400" cy="461665"/>
            </a:xfrm>
            <a:prstGeom prst="rect">
              <a:avLst/>
            </a:prstGeom>
            <a:noFill/>
          </p:spPr>
          <p:txBody>
            <a:bodyPr wrap="square" rtlCol="0">
              <a:spAutoFit/>
            </a:bodyPr>
            <a:lstStyle/>
            <a:p>
              <a:pPr algn="ctr"/>
              <a:r>
                <a:rPr lang="en-US" sz="2400" dirty="0"/>
                <a:t>Batik</a:t>
              </a:r>
            </a:p>
          </p:txBody>
        </p:sp>
      </p:grpSp>
      <p:grpSp>
        <p:nvGrpSpPr>
          <p:cNvPr id="16" name="Group 15">
            <a:extLst>
              <a:ext uri="{FF2B5EF4-FFF2-40B4-BE49-F238E27FC236}">
                <a16:creationId xmlns:a16="http://schemas.microsoft.com/office/drawing/2014/main" id="{761BE51C-D940-4E33-97BE-DF1D56574195}"/>
              </a:ext>
            </a:extLst>
          </p:cNvPr>
          <p:cNvGrpSpPr/>
          <p:nvPr/>
        </p:nvGrpSpPr>
        <p:grpSpPr>
          <a:xfrm>
            <a:off x="8260474" y="201040"/>
            <a:ext cx="3050400" cy="3148058"/>
            <a:chOff x="8260474" y="201040"/>
            <a:chExt cx="3050400" cy="3148058"/>
          </a:xfrm>
        </p:grpSpPr>
        <p:pic>
          <p:nvPicPr>
            <p:cNvPr id="6" name="Picture 5">
              <a:extLst>
                <a:ext uri="{FF2B5EF4-FFF2-40B4-BE49-F238E27FC236}">
                  <a16:creationId xmlns:a16="http://schemas.microsoft.com/office/drawing/2014/main" id="{3309669F-FF35-4965-8D02-4AF56F8949CF}"/>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8260474" y="201040"/>
              <a:ext cx="3050400" cy="3050400"/>
            </a:xfrm>
            <a:prstGeom prst="rect">
              <a:avLst/>
            </a:prstGeom>
          </p:spPr>
        </p:pic>
        <p:sp>
          <p:nvSpPr>
            <p:cNvPr id="7" name="TextBox 6">
              <a:extLst>
                <a:ext uri="{FF2B5EF4-FFF2-40B4-BE49-F238E27FC236}">
                  <a16:creationId xmlns:a16="http://schemas.microsoft.com/office/drawing/2014/main" id="{E74D9163-CC7C-4CCB-B71C-4D9D7E2E2945}"/>
                </a:ext>
              </a:extLst>
            </p:cNvPr>
            <p:cNvSpPr txBox="1"/>
            <p:nvPr/>
          </p:nvSpPr>
          <p:spPr>
            <a:xfrm>
              <a:off x="8260474" y="2887433"/>
              <a:ext cx="3038088" cy="461665"/>
            </a:xfrm>
            <a:prstGeom prst="rect">
              <a:avLst/>
            </a:prstGeom>
            <a:noFill/>
          </p:spPr>
          <p:txBody>
            <a:bodyPr wrap="square" rtlCol="0">
              <a:spAutoFit/>
            </a:bodyPr>
            <a:lstStyle/>
            <a:p>
              <a:pPr algn="ctr"/>
              <a:r>
                <a:rPr lang="en-US" sz="2400" dirty="0"/>
                <a:t>Broke Again</a:t>
              </a:r>
            </a:p>
          </p:txBody>
        </p:sp>
      </p:grpSp>
      <p:grpSp>
        <p:nvGrpSpPr>
          <p:cNvPr id="17" name="Group 16">
            <a:extLst>
              <a:ext uri="{FF2B5EF4-FFF2-40B4-BE49-F238E27FC236}">
                <a16:creationId xmlns:a16="http://schemas.microsoft.com/office/drawing/2014/main" id="{2C163CCA-AC0B-4D3F-9DB4-6EE575E1CDB9}"/>
              </a:ext>
            </a:extLst>
          </p:cNvPr>
          <p:cNvGrpSpPr/>
          <p:nvPr/>
        </p:nvGrpSpPr>
        <p:grpSpPr>
          <a:xfrm>
            <a:off x="896796" y="3491804"/>
            <a:ext cx="3019060" cy="3083925"/>
            <a:chOff x="896796" y="3491804"/>
            <a:chExt cx="3019060" cy="3083925"/>
          </a:xfrm>
        </p:grpSpPr>
        <p:pic>
          <p:nvPicPr>
            <p:cNvPr id="8" name="Picture 7">
              <a:extLst>
                <a:ext uri="{FF2B5EF4-FFF2-40B4-BE49-F238E27FC236}">
                  <a16:creationId xmlns:a16="http://schemas.microsoft.com/office/drawing/2014/main" id="{C49CF6D4-F62A-4A7D-AF5D-29AEDCA6B68F}"/>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896796" y="3491804"/>
              <a:ext cx="3019060" cy="3019060"/>
            </a:xfrm>
            <a:prstGeom prst="rect">
              <a:avLst/>
            </a:prstGeom>
          </p:spPr>
        </p:pic>
        <p:sp>
          <p:nvSpPr>
            <p:cNvPr id="9" name="TextBox 8">
              <a:extLst>
                <a:ext uri="{FF2B5EF4-FFF2-40B4-BE49-F238E27FC236}">
                  <a16:creationId xmlns:a16="http://schemas.microsoft.com/office/drawing/2014/main" id="{528850C8-4C2A-4048-A383-D3E00E99238F}"/>
                </a:ext>
              </a:extLst>
            </p:cNvPr>
            <p:cNvSpPr txBox="1"/>
            <p:nvPr/>
          </p:nvSpPr>
          <p:spPr>
            <a:xfrm>
              <a:off x="1100079" y="6114064"/>
              <a:ext cx="2614895" cy="461665"/>
            </a:xfrm>
            <a:prstGeom prst="rect">
              <a:avLst/>
            </a:prstGeom>
            <a:noFill/>
          </p:spPr>
          <p:txBody>
            <a:bodyPr wrap="square" rtlCol="0">
              <a:spAutoFit/>
            </a:bodyPr>
            <a:lstStyle/>
            <a:p>
              <a:pPr algn="ctr"/>
              <a:r>
                <a:rPr lang="en-US" sz="2400" dirty="0"/>
                <a:t>Hakuna Matata</a:t>
              </a:r>
            </a:p>
          </p:txBody>
        </p:sp>
      </p:grpSp>
      <p:grpSp>
        <p:nvGrpSpPr>
          <p:cNvPr id="18" name="Group 17">
            <a:extLst>
              <a:ext uri="{FF2B5EF4-FFF2-40B4-BE49-F238E27FC236}">
                <a16:creationId xmlns:a16="http://schemas.microsoft.com/office/drawing/2014/main" id="{6F541DCE-3D69-426C-B99B-A71E6EE97C62}"/>
              </a:ext>
            </a:extLst>
          </p:cNvPr>
          <p:cNvGrpSpPr/>
          <p:nvPr/>
        </p:nvGrpSpPr>
        <p:grpSpPr>
          <a:xfrm>
            <a:off x="4562800" y="3451878"/>
            <a:ext cx="3050400" cy="3116302"/>
            <a:chOff x="4562800" y="3451878"/>
            <a:chExt cx="3050400" cy="3116302"/>
          </a:xfrm>
        </p:grpSpPr>
        <p:pic>
          <p:nvPicPr>
            <p:cNvPr id="10" name="Picture 9">
              <a:extLst>
                <a:ext uri="{FF2B5EF4-FFF2-40B4-BE49-F238E27FC236}">
                  <a16:creationId xmlns:a16="http://schemas.microsoft.com/office/drawing/2014/main" id="{0788AD14-7244-441C-85D4-7590930028A9}"/>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4589366" y="3451878"/>
              <a:ext cx="3004644" cy="3004644"/>
            </a:xfrm>
            <a:prstGeom prst="rect">
              <a:avLst/>
            </a:prstGeom>
          </p:spPr>
        </p:pic>
        <p:sp>
          <p:nvSpPr>
            <p:cNvPr id="11" name="TextBox 10">
              <a:extLst>
                <a:ext uri="{FF2B5EF4-FFF2-40B4-BE49-F238E27FC236}">
                  <a16:creationId xmlns:a16="http://schemas.microsoft.com/office/drawing/2014/main" id="{87FF2946-BADA-415D-8801-5B07DED8CCAC}"/>
                </a:ext>
              </a:extLst>
            </p:cNvPr>
            <p:cNvSpPr txBox="1"/>
            <p:nvPr/>
          </p:nvSpPr>
          <p:spPr>
            <a:xfrm>
              <a:off x="4562800" y="6106515"/>
              <a:ext cx="3050400" cy="461665"/>
            </a:xfrm>
            <a:prstGeom prst="rect">
              <a:avLst/>
            </a:prstGeom>
            <a:noFill/>
          </p:spPr>
          <p:txBody>
            <a:bodyPr wrap="square" rtlCol="0">
              <a:spAutoFit/>
            </a:bodyPr>
            <a:lstStyle/>
            <a:p>
              <a:pPr algn="ctr"/>
              <a:r>
                <a:rPr lang="en-US" sz="2400" dirty="0"/>
                <a:t>Spiced Tiger</a:t>
              </a:r>
            </a:p>
          </p:txBody>
        </p:sp>
      </p:grpSp>
      <p:grpSp>
        <p:nvGrpSpPr>
          <p:cNvPr id="19" name="Group 18">
            <a:extLst>
              <a:ext uri="{FF2B5EF4-FFF2-40B4-BE49-F238E27FC236}">
                <a16:creationId xmlns:a16="http://schemas.microsoft.com/office/drawing/2014/main" id="{07DE9C7A-73F1-46CD-9908-0138FC1D6D49}"/>
              </a:ext>
            </a:extLst>
          </p:cNvPr>
          <p:cNvGrpSpPr/>
          <p:nvPr/>
        </p:nvGrpSpPr>
        <p:grpSpPr>
          <a:xfrm>
            <a:off x="8248162" y="3429000"/>
            <a:ext cx="3062712" cy="3144849"/>
            <a:chOff x="8248162" y="3429000"/>
            <a:chExt cx="3062712" cy="3144849"/>
          </a:xfrm>
        </p:grpSpPr>
        <p:pic>
          <p:nvPicPr>
            <p:cNvPr id="12" name="Picture 11">
              <a:extLst>
                <a:ext uri="{FF2B5EF4-FFF2-40B4-BE49-F238E27FC236}">
                  <a16:creationId xmlns:a16="http://schemas.microsoft.com/office/drawing/2014/main" id="{4847F892-261C-4893-9F40-394EEE5663B2}"/>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8248162" y="3429000"/>
              <a:ext cx="3050400" cy="3050400"/>
            </a:xfrm>
            <a:prstGeom prst="rect">
              <a:avLst/>
            </a:prstGeom>
          </p:spPr>
        </p:pic>
        <p:sp>
          <p:nvSpPr>
            <p:cNvPr id="13" name="TextBox 12">
              <a:extLst>
                <a:ext uri="{FF2B5EF4-FFF2-40B4-BE49-F238E27FC236}">
                  <a16:creationId xmlns:a16="http://schemas.microsoft.com/office/drawing/2014/main" id="{3F4DA899-FBF2-4CEB-B5DE-9569C247AD5F}"/>
                </a:ext>
              </a:extLst>
            </p:cNvPr>
            <p:cNvSpPr txBox="1"/>
            <p:nvPr/>
          </p:nvSpPr>
          <p:spPr>
            <a:xfrm>
              <a:off x="8260474" y="6112184"/>
              <a:ext cx="3050400" cy="461665"/>
            </a:xfrm>
            <a:prstGeom prst="rect">
              <a:avLst/>
            </a:prstGeom>
            <a:noFill/>
          </p:spPr>
          <p:txBody>
            <a:bodyPr wrap="square" rtlCol="0">
              <a:spAutoFit/>
            </a:bodyPr>
            <a:lstStyle/>
            <a:p>
              <a:pPr algn="ctr"/>
              <a:r>
                <a:rPr lang="en-US" sz="2400" dirty="0"/>
                <a:t>Why Be Normal</a:t>
              </a:r>
            </a:p>
          </p:txBody>
        </p:sp>
      </p:grpSp>
      <p:sp>
        <p:nvSpPr>
          <p:cNvPr id="20" name="Slide Number Placeholder 19">
            <a:extLst>
              <a:ext uri="{FF2B5EF4-FFF2-40B4-BE49-F238E27FC236}">
                <a16:creationId xmlns:a16="http://schemas.microsoft.com/office/drawing/2014/main" id="{1A331A6A-59B9-4500-ACC0-C63AC79125F1}"/>
              </a:ext>
            </a:extLst>
          </p:cNvPr>
          <p:cNvSpPr>
            <a:spLocks noGrp="1"/>
          </p:cNvSpPr>
          <p:nvPr>
            <p:ph type="sldNum" sz="quarter" idx="12"/>
          </p:nvPr>
        </p:nvSpPr>
        <p:spPr/>
        <p:txBody>
          <a:bodyPr/>
          <a:lstStyle/>
          <a:p>
            <a:fld id="{D2C1189E-66B0-4966-80C8-7D82C091067F}" type="slidenum">
              <a:rPr lang="en-US" smtClean="0"/>
              <a:t>37</a:t>
            </a:fld>
            <a:endParaRPr lang="en-US"/>
          </a:p>
        </p:txBody>
      </p:sp>
    </p:spTree>
    <p:extLst>
      <p:ext uri="{BB962C8B-B14F-4D97-AF65-F5344CB8AC3E}">
        <p14:creationId xmlns:p14="http://schemas.microsoft.com/office/powerpoint/2010/main" val="1430268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1000"/>
                                        <p:tgtEl>
                                          <p:spTgt spid="15"/>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1000"/>
                                        <p:tgtEl>
                                          <p:spTgt spid="16"/>
                                        </p:tgtEl>
                                      </p:cBhvr>
                                    </p:animEffect>
                                  </p:childTnLst>
                                </p:cTn>
                              </p:par>
                            </p:childTnLst>
                          </p:cTn>
                        </p:par>
                        <p:par>
                          <p:cTn id="16" fill="hold">
                            <p:stCondLst>
                              <p:cond delay="3000"/>
                            </p:stCondLst>
                            <p:childTnLst>
                              <p:par>
                                <p:cTn id="17" presetID="10" presetClass="entr" presetSubtype="0" fill="hold" nodeType="after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1000"/>
                                        <p:tgtEl>
                                          <p:spTgt spid="17"/>
                                        </p:tgtEl>
                                      </p:cBhvr>
                                    </p:animEffect>
                                  </p:childTnLst>
                                </p:cTn>
                              </p:par>
                            </p:childTnLst>
                          </p:cTn>
                        </p:par>
                        <p:par>
                          <p:cTn id="20" fill="hold">
                            <p:stCondLst>
                              <p:cond delay="4000"/>
                            </p:stCondLst>
                            <p:childTnLst>
                              <p:par>
                                <p:cTn id="21" presetID="10" presetClass="entr" presetSubtype="0" fill="hold" nodeType="after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1000"/>
                                        <p:tgtEl>
                                          <p:spTgt spid="18"/>
                                        </p:tgtEl>
                                      </p:cBhvr>
                                    </p:animEffect>
                                  </p:childTnLst>
                                </p:cTn>
                              </p:par>
                            </p:childTnLst>
                          </p:cTn>
                        </p:par>
                        <p:par>
                          <p:cTn id="24" fill="hold">
                            <p:stCondLst>
                              <p:cond delay="5000"/>
                            </p:stCondLst>
                            <p:childTnLst>
                              <p:par>
                                <p:cTn id="25" presetID="10" presetClass="entr" presetSubtype="0" fill="hold" nodeType="after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What Is An Audio Reviewer&amp;#39;s Job? - Audiophile Review">
            <a:extLst>
              <a:ext uri="{FF2B5EF4-FFF2-40B4-BE49-F238E27FC236}">
                <a16:creationId xmlns:a16="http://schemas.microsoft.com/office/drawing/2014/main" id="{356CA6A9-33B5-4804-A706-A42E5C3F8ED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428625"/>
            <a:ext cx="11430000" cy="6000750"/>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241A5212-2ECB-4464-B05F-05C8BE017033}"/>
              </a:ext>
            </a:extLst>
          </p:cNvPr>
          <p:cNvSpPr>
            <a:spLocks noGrp="1"/>
          </p:cNvSpPr>
          <p:nvPr>
            <p:ph type="sldNum" sz="quarter" idx="12"/>
          </p:nvPr>
        </p:nvSpPr>
        <p:spPr/>
        <p:txBody>
          <a:bodyPr/>
          <a:lstStyle/>
          <a:p>
            <a:fld id="{D2C1189E-66B0-4966-80C8-7D82C091067F}" type="slidenum">
              <a:rPr lang="en-US" smtClean="0"/>
              <a:t>38</a:t>
            </a:fld>
            <a:endParaRPr lang="en-US"/>
          </a:p>
        </p:txBody>
      </p:sp>
    </p:spTree>
    <p:extLst>
      <p:ext uri="{BB962C8B-B14F-4D97-AF65-F5344CB8AC3E}">
        <p14:creationId xmlns:p14="http://schemas.microsoft.com/office/powerpoint/2010/main" val="381123337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67C6F1D-53EF-4CB4-BF7C-710139A6BB33}"/>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39364" y="208174"/>
            <a:ext cx="6051223" cy="6051223"/>
          </a:xfrm>
          <a:prstGeom prst="rect">
            <a:avLst/>
          </a:prstGeom>
        </p:spPr>
      </p:pic>
      <p:sp>
        <p:nvSpPr>
          <p:cNvPr id="3" name="TextBox 2">
            <a:extLst>
              <a:ext uri="{FF2B5EF4-FFF2-40B4-BE49-F238E27FC236}">
                <a16:creationId xmlns:a16="http://schemas.microsoft.com/office/drawing/2014/main" id="{BABDE042-CC70-4B10-8610-35B03C479495}"/>
              </a:ext>
            </a:extLst>
          </p:cNvPr>
          <p:cNvSpPr txBox="1"/>
          <p:nvPr/>
        </p:nvSpPr>
        <p:spPr>
          <a:xfrm>
            <a:off x="339364" y="6174554"/>
            <a:ext cx="6051223" cy="523220"/>
          </a:xfrm>
          <a:prstGeom prst="rect">
            <a:avLst/>
          </a:prstGeom>
          <a:noFill/>
        </p:spPr>
        <p:txBody>
          <a:bodyPr wrap="square" rtlCol="0">
            <a:spAutoFit/>
          </a:bodyPr>
          <a:lstStyle/>
          <a:p>
            <a:pPr algn="ctr"/>
            <a:r>
              <a:rPr lang="en-US" sz="2800" dirty="0"/>
              <a:t>Juggernaut</a:t>
            </a:r>
          </a:p>
        </p:txBody>
      </p:sp>
      <p:sp>
        <p:nvSpPr>
          <p:cNvPr id="4" name="TextBox 3">
            <a:extLst>
              <a:ext uri="{FF2B5EF4-FFF2-40B4-BE49-F238E27FC236}">
                <a16:creationId xmlns:a16="http://schemas.microsoft.com/office/drawing/2014/main" id="{96FA30B3-8E65-4B47-894F-8B83A98194C8}"/>
              </a:ext>
            </a:extLst>
          </p:cNvPr>
          <p:cNvSpPr txBox="1"/>
          <p:nvPr/>
        </p:nvSpPr>
        <p:spPr>
          <a:xfrm>
            <a:off x="7004115" y="1843437"/>
            <a:ext cx="5099901" cy="954107"/>
          </a:xfrm>
          <a:prstGeom prst="rect">
            <a:avLst/>
          </a:prstGeom>
          <a:noFill/>
        </p:spPr>
        <p:txBody>
          <a:bodyPr wrap="square" rtlCol="0">
            <a:spAutoFit/>
          </a:bodyPr>
          <a:lstStyle/>
          <a:p>
            <a:r>
              <a:rPr lang="en-US" sz="2800" dirty="0"/>
              <a:t>#1 clue:  An iris with yellow standards.</a:t>
            </a:r>
          </a:p>
        </p:txBody>
      </p:sp>
      <p:sp>
        <p:nvSpPr>
          <p:cNvPr id="5" name="TextBox 4">
            <a:extLst>
              <a:ext uri="{FF2B5EF4-FFF2-40B4-BE49-F238E27FC236}">
                <a16:creationId xmlns:a16="http://schemas.microsoft.com/office/drawing/2014/main" id="{BD3BD4E6-CE3F-4DAE-A938-E26FC70799AD}"/>
              </a:ext>
            </a:extLst>
          </p:cNvPr>
          <p:cNvSpPr txBox="1"/>
          <p:nvPr/>
        </p:nvSpPr>
        <p:spPr>
          <a:xfrm>
            <a:off x="7004115" y="461913"/>
            <a:ext cx="4703976" cy="954107"/>
          </a:xfrm>
          <a:prstGeom prst="rect">
            <a:avLst/>
          </a:prstGeom>
          <a:noFill/>
        </p:spPr>
        <p:txBody>
          <a:bodyPr wrap="square" rtlCol="0">
            <a:spAutoFit/>
          </a:bodyPr>
          <a:lstStyle/>
          <a:p>
            <a:r>
              <a:rPr lang="en-US" sz="2800" dirty="0"/>
              <a:t>#1  What color pattern is this?</a:t>
            </a:r>
          </a:p>
        </p:txBody>
      </p:sp>
      <p:sp>
        <p:nvSpPr>
          <p:cNvPr id="6" name="TextBox 5">
            <a:extLst>
              <a:ext uri="{FF2B5EF4-FFF2-40B4-BE49-F238E27FC236}">
                <a16:creationId xmlns:a16="http://schemas.microsoft.com/office/drawing/2014/main" id="{E098D95F-F323-40D5-9021-7F8D2EB0DBEE}"/>
              </a:ext>
            </a:extLst>
          </p:cNvPr>
          <p:cNvSpPr txBox="1"/>
          <p:nvPr/>
        </p:nvSpPr>
        <p:spPr>
          <a:xfrm>
            <a:off x="7004115" y="3808429"/>
            <a:ext cx="4703976" cy="1692771"/>
          </a:xfrm>
          <a:prstGeom prst="rect">
            <a:avLst/>
          </a:prstGeom>
          <a:noFill/>
        </p:spPr>
        <p:txBody>
          <a:bodyPr wrap="square" rtlCol="0">
            <a:spAutoFit/>
          </a:bodyPr>
          <a:lstStyle/>
          <a:p>
            <a:r>
              <a:rPr lang="en-US" sz="3200" dirty="0"/>
              <a:t>Answer:</a:t>
            </a:r>
          </a:p>
          <a:p>
            <a:endParaRPr lang="en-US" sz="3200" dirty="0"/>
          </a:p>
          <a:p>
            <a:pPr algn="ctr"/>
            <a:r>
              <a:rPr lang="en-US" sz="4000" dirty="0" err="1"/>
              <a:t>Variegata</a:t>
            </a:r>
            <a:endParaRPr lang="en-US" sz="4000" dirty="0"/>
          </a:p>
        </p:txBody>
      </p:sp>
      <p:sp>
        <p:nvSpPr>
          <p:cNvPr id="7" name="Slide Number Placeholder 6">
            <a:extLst>
              <a:ext uri="{FF2B5EF4-FFF2-40B4-BE49-F238E27FC236}">
                <a16:creationId xmlns:a16="http://schemas.microsoft.com/office/drawing/2014/main" id="{6060C76E-9522-4DEC-B8C8-33B67FD7907D}"/>
              </a:ext>
            </a:extLst>
          </p:cNvPr>
          <p:cNvSpPr>
            <a:spLocks noGrp="1"/>
          </p:cNvSpPr>
          <p:nvPr>
            <p:ph type="sldNum" sz="quarter" idx="12"/>
          </p:nvPr>
        </p:nvSpPr>
        <p:spPr/>
        <p:txBody>
          <a:bodyPr/>
          <a:lstStyle/>
          <a:p>
            <a:fld id="{D2C1189E-66B0-4966-80C8-7D82C091067F}" type="slidenum">
              <a:rPr lang="en-US" smtClean="0"/>
              <a:t>39</a:t>
            </a:fld>
            <a:endParaRPr lang="en-US"/>
          </a:p>
        </p:txBody>
      </p:sp>
    </p:spTree>
    <p:extLst>
      <p:ext uri="{BB962C8B-B14F-4D97-AF65-F5344CB8AC3E}">
        <p14:creationId xmlns:p14="http://schemas.microsoft.com/office/powerpoint/2010/main" val="908214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anim calcmode="lin" valueType="num">
                                      <p:cBhvr>
                                        <p:cTn id="7" dur="1000" fill="hold"/>
                                        <p:tgtEl>
                                          <p:spTgt spid="6">
                                            <p:txEl>
                                              <p:pRg st="2" end="2"/>
                                            </p:txEl>
                                          </p:spTgt>
                                        </p:tgtEl>
                                        <p:attrNameLst>
                                          <p:attrName>ppt_w</p:attrName>
                                        </p:attrNameLst>
                                      </p:cBhvr>
                                      <p:tavLst>
                                        <p:tav tm="0">
                                          <p:val>
                                            <p:fltVal val="0"/>
                                          </p:val>
                                        </p:tav>
                                        <p:tav tm="100000">
                                          <p:val>
                                            <p:strVal val="#ppt_w"/>
                                          </p:val>
                                        </p:tav>
                                      </p:tavLst>
                                    </p:anim>
                                    <p:anim calcmode="lin" valueType="num">
                                      <p:cBhvr>
                                        <p:cTn id="8" dur="1000" fill="hold"/>
                                        <p:tgtEl>
                                          <p:spTgt spid="6">
                                            <p:txEl>
                                              <p:pRg st="2" end="2"/>
                                            </p:txEl>
                                          </p:spTgt>
                                        </p:tgtEl>
                                        <p:attrNameLst>
                                          <p:attrName>ppt_h</p:attrName>
                                        </p:attrNameLst>
                                      </p:cBhvr>
                                      <p:tavLst>
                                        <p:tav tm="0">
                                          <p:val>
                                            <p:fltVal val="0"/>
                                          </p:val>
                                        </p:tav>
                                        <p:tav tm="100000">
                                          <p:val>
                                            <p:strVal val="#ppt_h"/>
                                          </p:val>
                                        </p:tav>
                                      </p:tavLst>
                                    </p:anim>
                                    <p:anim calcmode="lin" valueType="num">
                                      <p:cBhvr>
                                        <p:cTn id="9" dur="1000" fill="hold"/>
                                        <p:tgtEl>
                                          <p:spTgt spid="6">
                                            <p:txEl>
                                              <p:pRg st="2" end="2"/>
                                            </p:txEl>
                                          </p:spTgt>
                                        </p:tgtEl>
                                        <p:attrNameLst>
                                          <p:attrName>style.rotation</p:attrName>
                                        </p:attrNameLst>
                                      </p:cBhvr>
                                      <p:tavLst>
                                        <p:tav tm="0">
                                          <p:val>
                                            <p:fltVal val="90"/>
                                          </p:val>
                                        </p:tav>
                                        <p:tav tm="100000">
                                          <p:val>
                                            <p:fltVal val="0"/>
                                          </p:val>
                                        </p:tav>
                                      </p:tavLst>
                                    </p:anim>
                                    <p:animEffect transition="in" filter="fade">
                                      <p:cBhvr>
                                        <p:cTn id="10" dur="10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CA2637C5-BE54-4AFF-8267-E6C2F0E71EF8}"/>
              </a:ext>
            </a:extLst>
          </p:cNvPr>
          <p:cNvGrpSpPr/>
          <p:nvPr/>
        </p:nvGrpSpPr>
        <p:grpSpPr>
          <a:xfrm>
            <a:off x="881126" y="201040"/>
            <a:ext cx="3050400" cy="3139180"/>
            <a:chOff x="881126" y="201040"/>
            <a:chExt cx="3050400" cy="3139180"/>
          </a:xfrm>
        </p:grpSpPr>
        <p:pic>
          <p:nvPicPr>
            <p:cNvPr id="3" name="Picture 2">
              <a:extLst>
                <a:ext uri="{FF2B5EF4-FFF2-40B4-BE49-F238E27FC236}">
                  <a16:creationId xmlns:a16="http://schemas.microsoft.com/office/drawing/2014/main" id="{70691BC8-0877-4509-9FFB-ADC65811A33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81126" y="201040"/>
              <a:ext cx="3050400" cy="3050400"/>
            </a:xfrm>
            <a:prstGeom prst="rect">
              <a:avLst/>
            </a:prstGeom>
          </p:spPr>
        </p:pic>
        <p:sp>
          <p:nvSpPr>
            <p:cNvPr id="4" name="TextBox 3">
              <a:extLst>
                <a:ext uri="{FF2B5EF4-FFF2-40B4-BE49-F238E27FC236}">
                  <a16:creationId xmlns:a16="http://schemas.microsoft.com/office/drawing/2014/main" id="{F51ED11A-2CF9-43CE-AD14-CC761769A2C7}"/>
                </a:ext>
              </a:extLst>
            </p:cNvPr>
            <p:cNvSpPr txBox="1"/>
            <p:nvPr/>
          </p:nvSpPr>
          <p:spPr>
            <a:xfrm>
              <a:off x="1381507" y="2878555"/>
              <a:ext cx="2128404" cy="461665"/>
            </a:xfrm>
            <a:prstGeom prst="rect">
              <a:avLst/>
            </a:prstGeom>
            <a:noFill/>
          </p:spPr>
          <p:txBody>
            <a:bodyPr wrap="square" rtlCol="0">
              <a:spAutoFit/>
            </a:bodyPr>
            <a:lstStyle/>
            <a:p>
              <a:pPr algn="ctr"/>
              <a:r>
                <a:rPr lang="en-US" sz="2400" dirty="0"/>
                <a:t>Baltic Sea</a:t>
              </a:r>
            </a:p>
          </p:txBody>
        </p:sp>
      </p:grpSp>
      <p:grpSp>
        <p:nvGrpSpPr>
          <p:cNvPr id="21" name="Group 20">
            <a:extLst>
              <a:ext uri="{FF2B5EF4-FFF2-40B4-BE49-F238E27FC236}">
                <a16:creationId xmlns:a16="http://schemas.microsoft.com/office/drawing/2014/main" id="{19FDC0D9-A082-4A90-BB87-FA4180EF7F57}"/>
              </a:ext>
            </a:extLst>
          </p:cNvPr>
          <p:cNvGrpSpPr/>
          <p:nvPr/>
        </p:nvGrpSpPr>
        <p:grpSpPr>
          <a:xfrm>
            <a:off x="4562800" y="201040"/>
            <a:ext cx="3054088" cy="3139180"/>
            <a:chOff x="4562800" y="201040"/>
            <a:chExt cx="3054088" cy="3139180"/>
          </a:xfrm>
        </p:grpSpPr>
        <p:pic>
          <p:nvPicPr>
            <p:cNvPr id="6" name="Picture 5">
              <a:extLst>
                <a:ext uri="{FF2B5EF4-FFF2-40B4-BE49-F238E27FC236}">
                  <a16:creationId xmlns:a16="http://schemas.microsoft.com/office/drawing/2014/main" id="{C318BAAB-B2B0-458C-A928-FE90AE4D7DE3}"/>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566488" y="201040"/>
              <a:ext cx="3050400" cy="3050400"/>
            </a:xfrm>
            <a:prstGeom prst="rect">
              <a:avLst/>
            </a:prstGeom>
          </p:spPr>
        </p:pic>
        <p:sp>
          <p:nvSpPr>
            <p:cNvPr id="7" name="TextBox 6">
              <a:extLst>
                <a:ext uri="{FF2B5EF4-FFF2-40B4-BE49-F238E27FC236}">
                  <a16:creationId xmlns:a16="http://schemas.microsoft.com/office/drawing/2014/main" id="{07C5C1C0-D0DD-4759-952B-B2D940A309FC}"/>
                </a:ext>
              </a:extLst>
            </p:cNvPr>
            <p:cNvSpPr txBox="1"/>
            <p:nvPr/>
          </p:nvSpPr>
          <p:spPr>
            <a:xfrm>
              <a:off x="4562800" y="2878555"/>
              <a:ext cx="3050400" cy="461665"/>
            </a:xfrm>
            <a:prstGeom prst="rect">
              <a:avLst/>
            </a:prstGeom>
            <a:noFill/>
          </p:spPr>
          <p:txBody>
            <a:bodyPr wrap="square" rtlCol="0">
              <a:spAutoFit/>
            </a:bodyPr>
            <a:lstStyle/>
            <a:p>
              <a:pPr algn="ctr"/>
              <a:r>
                <a:rPr lang="en-US" sz="2400" dirty="0"/>
                <a:t>Before the Storm</a:t>
              </a:r>
            </a:p>
          </p:txBody>
        </p:sp>
      </p:grpSp>
      <p:grpSp>
        <p:nvGrpSpPr>
          <p:cNvPr id="22" name="Group 21">
            <a:extLst>
              <a:ext uri="{FF2B5EF4-FFF2-40B4-BE49-F238E27FC236}">
                <a16:creationId xmlns:a16="http://schemas.microsoft.com/office/drawing/2014/main" id="{6DE26B2D-CBE3-418D-9A09-784553EF3C3B}"/>
              </a:ext>
            </a:extLst>
          </p:cNvPr>
          <p:cNvGrpSpPr/>
          <p:nvPr/>
        </p:nvGrpSpPr>
        <p:grpSpPr>
          <a:xfrm>
            <a:off x="8260474" y="201040"/>
            <a:ext cx="3050400" cy="3148058"/>
            <a:chOff x="8260474" y="201040"/>
            <a:chExt cx="3050400" cy="3148058"/>
          </a:xfrm>
        </p:grpSpPr>
        <p:pic>
          <p:nvPicPr>
            <p:cNvPr id="9" name="Picture 8">
              <a:extLst>
                <a:ext uri="{FF2B5EF4-FFF2-40B4-BE49-F238E27FC236}">
                  <a16:creationId xmlns:a16="http://schemas.microsoft.com/office/drawing/2014/main" id="{D56480C1-C809-4E22-A503-2ABBC50EF8C0}"/>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8260474" y="201040"/>
              <a:ext cx="3050400" cy="3050400"/>
            </a:xfrm>
            <a:prstGeom prst="rect">
              <a:avLst/>
            </a:prstGeom>
          </p:spPr>
        </p:pic>
        <p:sp>
          <p:nvSpPr>
            <p:cNvPr id="10" name="TextBox 9">
              <a:extLst>
                <a:ext uri="{FF2B5EF4-FFF2-40B4-BE49-F238E27FC236}">
                  <a16:creationId xmlns:a16="http://schemas.microsoft.com/office/drawing/2014/main" id="{FC92BA37-42B0-4ADE-937F-47489746DB88}"/>
                </a:ext>
              </a:extLst>
            </p:cNvPr>
            <p:cNvSpPr txBox="1"/>
            <p:nvPr/>
          </p:nvSpPr>
          <p:spPr>
            <a:xfrm>
              <a:off x="8720830" y="2887433"/>
              <a:ext cx="2355787" cy="461665"/>
            </a:xfrm>
            <a:prstGeom prst="rect">
              <a:avLst/>
            </a:prstGeom>
            <a:noFill/>
          </p:spPr>
          <p:txBody>
            <a:bodyPr wrap="square" rtlCol="0">
              <a:spAutoFit/>
            </a:bodyPr>
            <a:lstStyle/>
            <a:p>
              <a:pPr algn="ctr"/>
              <a:r>
                <a:rPr lang="en-US" sz="2400" dirty="0"/>
                <a:t>Chief </a:t>
              </a:r>
              <a:r>
                <a:rPr lang="en-US" sz="2400" dirty="0" err="1"/>
                <a:t>Quinaby</a:t>
              </a:r>
              <a:endParaRPr lang="en-US" sz="2400" dirty="0"/>
            </a:p>
          </p:txBody>
        </p:sp>
      </p:grpSp>
      <p:grpSp>
        <p:nvGrpSpPr>
          <p:cNvPr id="5" name="Group 4">
            <a:extLst>
              <a:ext uri="{FF2B5EF4-FFF2-40B4-BE49-F238E27FC236}">
                <a16:creationId xmlns:a16="http://schemas.microsoft.com/office/drawing/2014/main" id="{94F4EA00-AFA8-4D1F-8BE7-7C425DCCAA0C}"/>
              </a:ext>
            </a:extLst>
          </p:cNvPr>
          <p:cNvGrpSpPr/>
          <p:nvPr/>
        </p:nvGrpSpPr>
        <p:grpSpPr>
          <a:xfrm>
            <a:off x="881126" y="3429000"/>
            <a:ext cx="3050400" cy="3146729"/>
            <a:chOff x="881126" y="3429000"/>
            <a:chExt cx="3050400" cy="3146729"/>
          </a:xfrm>
        </p:grpSpPr>
        <p:pic>
          <p:nvPicPr>
            <p:cNvPr id="12" name="Picture 11">
              <a:extLst>
                <a:ext uri="{FF2B5EF4-FFF2-40B4-BE49-F238E27FC236}">
                  <a16:creationId xmlns:a16="http://schemas.microsoft.com/office/drawing/2014/main" id="{9BBE756C-2DBD-4452-8F42-A155B81F686F}"/>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881126" y="3429000"/>
              <a:ext cx="3050400" cy="3050400"/>
            </a:xfrm>
            <a:prstGeom prst="rect">
              <a:avLst/>
            </a:prstGeom>
          </p:spPr>
        </p:pic>
        <p:sp>
          <p:nvSpPr>
            <p:cNvPr id="13" name="TextBox 12">
              <a:extLst>
                <a:ext uri="{FF2B5EF4-FFF2-40B4-BE49-F238E27FC236}">
                  <a16:creationId xmlns:a16="http://schemas.microsoft.com/office/drawing/2014/main" id="{8B0402C3-6B7D-421B-8174-3B248E497211}"/>
                </a:ext>
              </a:extLst>
            </p:cNvPr>
            <p:cNvSpPr txBox="1"/>
            <p:nvPr/>
          </p:nvSpPr>
          <p:spPr>
            <a:xfrm>
              <a:off x="1100079" y="6114064"/>
              <a:ext cx="2614895" cy="461665"/>
            </a:xfrm>
            <a:prstGeom prst="rect">
              <a:avLst/>
            </a:prstGeom>
            <a:noFill/>
          </p:spPr>
          <p:txBody>
            <a:bodyPr wrap="square" rtlCol="0">
              <a:spAutoFit/>
            </a:bodyPr>
            <a:lstStyle/>
            <a:p>
              <a:pPr algn="ctr"/>
              <a:r>
                <a:rPr lang="en-US" sz="2400" dirty="0"/>
                <a:t>Coral Pincushion</a:t>
              </a:r>
            </a:p>
          </p:txBody>
        </p:sp>
      </p:grpSp>
      <p:grpSp>
        <p:nvGrpSpPr>
          <p:cNvPr id="23" name="Group 22">
            <a:extLst>
              <a:ext uri="{FF2B5EF4-FFF2-40B4-BE49-F238E27FC236}">
                <a16:creationId xmlns:a16="http://schemas.microsoft.com/office/drawing/2014/main" id="{8D49BA32-AD4D-4D97-A461-B38101373072}"/>
              </a:ext>
            </a:extLst>
          </p:cNvPr>
          <p:cNvGrpSpPr/>
          <p:nvPr/>
        </p:nvGrpSpPr>
        <p:grpSpPr>
          <a:xfrm>
            <a:off x="4566488" y="3429000"/>
            <a:ext cx="3050400" cy="3139180"/>
            <a:chOff x="4566488" y="3429000"/>
            <a:chExt cx="3050400" cy="3139180"/>
          </a:xfrm>
        </p:grpSpPr>
        <p:pic>
          <p:nvPicPr>
            <p:cNvPr id="15" name="Picture 14">
              <a:extLst>
                <a:ext uri="{FF2B5EF4-FFF2-40B4-BE49-F238E27FC236}">
                  <a16:creationId xmlns:a16="http://schemas.microsoft.com/office/drawing/2014/main" id="{CDE4C751-DC1D-4448-8134-A3FC77811E63}"/>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4566488" y="3429000"/>
              <a:ext cx="3050400" cy="3050400"/>
            </a:xfrm>
            <a:prstGeom prst="rect">
              <a:avLst/>
            </a:prstGeom>
          </p:spPr>
        </p:pic>
        <p:sp>
          <p:nvSpPr>
            <p:cNvPr id="16" name="TextBox 15">
              <a:extLst>
                <a:ext uri="{FF2B5EF4-FFF2-40B4-BE49-F238E27FC236}">
                  <a16:creationId xmlns:a16="http://schemas.microsoft.com/office/drawing/2014/main" id="{D7BF0FDA-477A-42BD-A2CF-9FEFB695149D}"/>
                </a:ext>
              </a:extLst>
            </p:cNvPr>
            <p:cNvSpPr txBox="1"/>
            <p:nvPr/>
          </p:nvSpPr>
          <p:spPr>
            <a:xfrm>
              <a:off x="4813926" y="6106515"/>
              <a:ext cx="2577329" cy="461665"/>
            </a:xfrm>
            <a:prstGeom prst="rect">
              <a:avLst/>
            </a:prstGeom>
            <a:noFill/>
          </p:spPr>
          <p:txBody>
            <a:bodyPr wrap="square" rtlCol="0">
              <a:spAutoFit/>
            </a:bodyPr>
            <a:lstStyle/>
            <a:p>
              <a:pPr algn="ctr"/>
              <a:r>
                <a:rPr lang="en-US" sz="2400" dirty="0"/>
                <a:t>Glitter Gulch</a:t>
              </a:r>
            </a:p>
          </p:txBody>
        </p:sp>
      </p:grpSp>
      <p:grpSp>
        <p:nvGrpSpPr>
          <p:cNvPr id="2" name="Group 1">
            <a:extLst>
              <a:ext uri="{FF2B5EF4-FFF2-40B4-BE49-F238E27FC236}">
                <a16:creationId xmlns:a16="http://schemas.microsoft.com/office/drawing/2014/main" id="{EBD49691-EB7C-45DE-B2A1-C0633B053E97}"/>
              </a:ext>
            </a:extLst>
          </p:cNvPr>
          <p:cNvGrpSpPr/>
          <p:nvPr/>
        </p:nvGrpSpPr>
        <p:grpSpPr>
          <a:xfrm>
            <a:off x="8248162" y="3429000"/>
            <a:ext cx="3050400" cy="3144849"/>
            <a:chOff x="8248162" y="3429000"/>
            <a:chExt cx="3050400" cy="3144849"/>
          </a:xfrm>
        </p:grpSpPr>
        <p:pic>
          <p:nvPicPr>
            <p:cNvPr id="18" name="Picture 17">
              <a:extLst>
                <a:ext uri="{FF2B5EF4-FFF2-40B4-BE49-F238E27FC236}">
                  <a16:creationId xmlns:a16="http://schemas.microsoft.com/office/drawing/2014/main" id="{B99B830F-DA86-4E60-973C-9BAC15EF552B}"/>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8248162" y="3429000"/>
              <a:ext cx="3050400" cy="3050400"/>
            </a:xfrm>
            <a:prstGeom prst="rect">
              <a:avLst/>
            </a:prstGeom>
          </p:spPr>
        </p:pic>
        <p:sp>
          <p:nvSpPr>
            <p:cNvPr id="19" name="TextBox 18">
              <a:extLst>
                <a:ext uri="{FF2B5EF4-FFF2-40B4-BE49-F238E27FC236}">
                  <a16:creationId xmlns:a16="http://schemas.microsoft.com/office/drawing/2014/main" id="{EDC76A43-EB0F-4BC0-BAD6-80997C4C8933}"/>
                </a:ext>
              </a:extLst>
            </p:cNvPr>
            <p:cNvSpPr txBox="1"/>
            <p:nvPr/>
          </p:nvSpPr>
          <p:spPr>
            <a:xfrm>
              <a:off x="8499288" y="6112184"/>
              <a:ext cx="2577329" cy="461665"/>
            </a:xfrm>
            <a:prstGeom prst="rect">
              <a:avLst/>
            </a:prstGeom>
            <a:noFill/>
          </p:spPr>
          <p:txBody>
            <a:bodyPr wrap="square" rtlCol="0">
              <a:spAutoFit/>
            </a:bodyPr>
            <a:lstStyle/>
            <a:p>
              <a:pPr algn="ctr"/>
              <a:r>
                <a:rPr lang="en-US" sz="2400" dirty="0"/>
                <a:t>Mesmerizer</a:t>
              </a:r>
            </a:p>
          </p:txBody>
        </p:sp>
      </p:grpSp>
      <p:sp>
        <p:nvSpPr>
          <p:cNvPr id="8" name="Slide Number Placeholder 7">
            <a:extLst>
              <a:ext uri="{FF2B5EF4-FFF2-40B4-BE49-F238E27FC236}">
                <a16:creationId xmlns:a16="http://schemas.microsoft.com/office/drawing/2014/main" id="{63839D25-2CB5-4218-A34F-67F997831088}"/>
              </a:ext>
            </a:extLst>
          </p:cNvPr>
          <p:cNvSpPr>
            <a:spLocks noGrp="1"/>
          </p:cNvSpPr>
          <p:nvPr>
            <p:ph type="sldNum" sz="quarter" idx="12"/>
          </p:nvPr>
        </p:nvSpPr>
        <p:spPr/>
        <p:txBody>
          <a:bodyPr/>
          <a:lstStyle/>
          <a:p>
            <a:fld id="{D2C1189E-66B0-4966-80C8-7D82C091067F}" type="slidenum">
              <a:rPr lang="en-US" smtClean="0"/>
              <a:t>4</a:t>
            </a:fld>
            <a:endParaRPr lang="en-US"/>
          </a:p>
        </p:txBody>
      </p:sp>
    </p:spTree>
    <p:extLst>
      <p:ext uri="{BB962C8B-B14F-4D97-AF65-F5344CB8AC3E}">
        <p14:creationId xmlns:p14="http://schemas.microsoft.com/office/powerpoint/2010/main" val="593914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fade">
                                      <p:cBhvr>
                                        <p:cTn id="11" dur="1000"/>
                                        <p:tgtEl>
                                          <p:spTgt spid="21"/>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fade">
                                      <p:cBhvr>
                                        <p:cTn id="15" dur="1000"/>
                                        <p:tgtEl>
                                          <p:spTgt spid="22"/>
                                        </p:tgtEl>
                                      </p:cBhvr>
                                    </p:animEffect>
                                  </p:childTnLst>
                                </p:cTn>
                              </p:par>
                            </p:childTnLst>
                          </p:cTn>
                        </p:par>
                        <p:par>
                          <p:cTn id="16" fill="hold">
                            <p:stCondLst>
                              <p:cond delay="3000"/>
                            </p:stCondLst>
                            <p:childTnLst>
                              <p:par>
                                <p:cTn id="17" presetID="10" presetClass="entr" presetSubtype="0"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childTnLst>
                                </p:cTn>
                              </p:par>
                            </p:childTnLst>
                          </p:cTn>
                        </p:par>
                        <p:par>
                          <p:cTn id="20" fill="hold">
                            <p:stCondLst>
                              <p:cond delay="4000"/>
                            </p:stCondLst>
                            <p:childTnLst>
                              <p:par>
                                <p:cTn id="21" presetID="10" presetClass="entr" presetSubtype="0" fill="hold" nodeType="after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fade">
                                      <p:cBhvr>
                                        <p:cTn id="23" dur="1000"/>
                                        <p:tgtEl>
                                          <p:spTgt spid="23"/>
                                        </p:tgtEl>
                                      </p:cBhvr>
                                    </p:animEffect>
                                  </p:childTnLst>
                                </p:cTn>
                              </p:par>
                            </p:childTnLst>
                          </p:cTn>
                        </p:par>
                        <p:par>
                          <p:cTn id="24" fill="hold">
                            <p:stCondLst>
                              <p:cond delay="5000"/>
                            </p:stCondLst>
                            <p:childTnLst>
                              <p:par>
                                <p:cTn id="25" presetID="10" presetClass="entr" presetSubtype="0" fill="hold" nodeType="after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3483F2E-533B-4D44-B259-4CC34D95F926}"/>
              </a:ext>
            </a:extLst>
          </p:cNvPr>
          <p:cNvSpPr txBox="1"/>
          <p:nvPr/>
        </p:nvSpPr>
        <p:spPr>
          <a:xfrm>
            <a:off x="7004115" y="1664329"/>
            <a:ext cx="5099901" cy="954107"/>
          </a:xfrm>
          <a:prstGeom prst="rect">
            <a:avLst/>
          </a:prstGeom>
          <a:noFill/>
        </p:spPr>
        <p:txBody>
          <a:bodyPr wrap="square" rtlCol="0">
            <a:spAutoFit/>
          </a:bodyPr>
          <a:lstStyle/>
          <a:p>
            <a:r>
              <a:rPr lang="en-US" sz="2800" dirty="0"/>
              <a:t>#2 clue:  An iris with white standards.</a:t>
            </a:r>
          </a:p>
        </p:txBody>
      </p:sp>
      <p:sp>
        <p:nvSpPr>
          <p:cNvPr id="5" name="TextBox 4">
            <a:extLst>
              <a:ext uri="{FF2B5EF4-FFF2-40B4-BE49-F238E27FC236}">
                <a16:creationId xmlns:a16="http://schemas.microsoft.com/office/drawing/2014/main" id="{A1D68E27-60F9-4002-BF0C-06E165C251D6}"/>
              </a:ext>
            </a:extLst>
          </p:cNvPr>
          <p:cNvSpPr txBox="1"/>
          <p:nvPr/>
        </p:nvSpPr>
        <p:spPr>
          <a:xfrm>
            <a:off x="7004115" y="461913"/>
            <a:ext cx="4703976" cy="954107"/>
          </a:xfrm>
          <a:prstGeom prst="rect">
            <a:avLst/>
          </a:prstGeom>
          <a:noFill/>
        </p:spPr>
        <p:txBody>
          <a:bodyPr wrap="square" rtlCol="0">
            <a:spAutoFit/>
          </a:bodyPr>
          <a:lstStyle/>
          <a:p>
            <a:r>
              <a:rPr lang="en-US" sz="2800" dirty="0"/>
              <a:t>#2  What color pattern is this?</a:t>
            </a:r>
          </a:p>
        </p:txBody>
      </p:sp>
      <p:sp>
        <p:nvSpPr>
          <p:cNvPr id="8" name="TextBox 7">
            <a:extLst>
              <a:ext uri="{FF2B5EF4-FFF2-40B4-BE49-F238E27FC236}">
                <a16:creationId xmlns:a16="http://schemas.microsoft.com/office/drawing/2014/main" id="{3BEBD55A-CEA8-4CA9-BC25-51692E7FE952}"/>
              </a:ext>
            </a:extLst>
          </p:cNvPr>
          <p:cNvSpPr txBox="1"/>
          <p:nvPr/>
        </p:nvSpPr>
        <p:spPr>
          <a:xfrm>
            <a:off x="7004115" y="3808429"/>
            <a:ext cx="4703976" cy="1692771"/>
          </a:xfrm>
          <a:prstGeom prst="rect">
            <a:avLst/>
          </a:prstGeom>
          <a:noFill/>
        </p:spPr>
        <p:txBody>
          <a:bodyPr wrap="square" rtlCol="0">
            <a:spAutoFit/>
          </a:bodyPr>
          <a:lstStyle/>
          <a:p>
            <a:r>
              <a:rPr lang="en-US" sz="3200" dirty="0"/>
              <a:t>Answer:</a:t>
            </a:r>
          </a:p>
          <a:p>
            <a:endParaRPr lang="en-US" sz="3200" dirty="0"/>
          </a:p>
          <a:p>
            <a:pPr algn="ctr"/>
            <a:r>
              <a:rPr lang="en-US" sz="4000" dirty="0"/>
              <a:t>Amoena</a:t>
            </a:r>
          </a:p>
        </p:txBody>
      </p:sp>
      <p:pic>
        <p:nvPicPr>
          <p:cNvPr id="7" name="Picture 6">
            <a:extLst>
              <a:ext uri="{FF2B5EF4-FFF2-40B4-BE49-F238E27FC236}">
                <a16:creationId xmlns:a16="http://schemas.microsoft.com/office/drawing/2014/main" id="{5003B103-5EB8-45D6-9ABB-56FA1B130375}"/>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39364" y="280610"/>
            <a:ext cx="6051223" cy="5906350"/>
          </a:xfrm>
          <a:prstGeom prst="rect">
            <a:avLst/>
          </a:prstGeom>
        </p:spPr>
      </p:pic>
      <p:sp>
        <p:nvSpPr>
          <p:cNvPr id="9" name="TextBox 8">
            <a:extLst>
              <a:ext uri="{FF2B5EF4-FFF2-40B4-BE49-F238E27FC236}">
                <a16:creationId xmlns:a16="http://schemas.microsoft.com/office/drawing/2014/main" id="{199B46C3-55DC-4827-8210-033A5EB747DD}"/>
              </a:ext>
            </a:extLst>
          </p:cNvPr>
          <p:cNvSpPr txBox="1"/>
          <p:nvPr/>
        </p:nvSpPr>
        <p:spPr>
          <a:xfrm>
            <a:off x="339364" y="6174554"/>
            <a:ext cx="6051223" cy="523220"/>
          </a:xfrm>
          <a:prstGeom prst="rect">
            <a:avLst/>
          </a:prstGeom>
          <a:noFill/>
        </p:spPr>
        <p:txBody>
          <a:bodyPr wrap="square" rtlCol="0">
            <a:spAutoFit/>
          </a:bodyPr>
          <a:lstStyle/>
          <a:p>
            <a:pPr algn="ctr"/>
            <a:r>
              <a:rPr lang="en-US" sz="2800" dirty="0"/>
              <a:t>Play to Win</a:t>
            </a:r>
          </a:p>
        </p:txBody>
      </p:sp>
      <p:sp>
        <p:nvSpPr>
          <p:cNvPr id="6" name="Slide Number Placeholder 5">
            <a:extLst>
              <a:ext uri="{FF2B5EF4-FFF2-40B4-BE49-F238E27FC236}">
                <a16:creationId xmlns:a16="http://schemas.microsoft.com/office/drawing/2014/main" id="{4B45C905-12CC-49D6-A864-550F83182F6D}"/>
              </a:ext>
            </a:extLst>
          </p:cNvPr>
          <p:cNvSpPr>
            <a:spLocks noGrp="1"/>
          </p:cNvSpPr>
          <p:nvPr>
            <p:ph type="sldNum" sz="quarter" idx="12"/>
          </p:nvPr>
        </p:nvSpPr>
        <p:spPr/>
        <p:txBody>
          <a:bodyPr/>
          <a:lstStyle/>
          <a:p>
            <a:fld id="{D2C1189E-66B0-4966-80C8-7D82C091067F}" type="slidenum">
              <a:rPr lang="en-US" smtClean="0"/>
              <a:t>40</a:t>
            </a:fld>
            <a:endParaRPr lang="en-US"/>
          </a:p>
        </p:txBody>
      </p:sp>
    </p:spTree>
    <p:extLst>
      <p:ext uri="{BB962C8B-B14F-4D97-AF65-F5344CB8AC3E}">
        <p14:creationId xmlns:p14="http://schemas.microsoft.com/office/powerpoint/2010/main" val="1320807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8">
                                            <p:txEl>
                                              <p:pRg st="2" end="2"/>
                                            </p:txEl>
                                          </p:spTgt>
                                        </p:tgtEl>
                                        <p:attrNameLst>
                                          <p:attrName>style.visibility</p:attrName>
                                        </p:attrNameLst>
                                      </p:cBhvr>
                                      <p:to>
                                        <p:strVal val="visible"/>
                                      </p:to>
                                    </p:set>
                                    <p:anim calcmode="lin" valueType="num">
                                      <p:cBhvr>
                                        <p:cTn id="7" dur="1000" fill="hold"/>
                                        <p:tgtEl>
                                          <p:spTgt spid="8">
                                            <p:txEl>
                                              <p:pRg st="2" end="2"/>
                                            </p:txEl>
                                          </p:spTgt>
                                        </p:tgtEl>
                                        <p:attrNameLst>
                                          <p:attrName>ppt_w</p:attrName>
                                        </p:attrNameLst>
                                      </p:cBhvr>
                                      <p:tavLst>
                                        <p:tav tm="0">
                                          <p:val>
                                            <p:fltVal val="0"/>
                                          </p:val>
                                        </p:tav>
                                        <p:tav tm="100000">
                                          <p:val>
                                            <p:strVal val="#ppt_w"/>
                                          </p:val>
                                        </p:tav>
                                      </p:tavLst>
                                    </p:anim>
                                    <p:anim calcmode="lin" valueType="num">
                                      <p:cBhvr>
                                        <p:cTn id="8" dur="1000" fill="hold"/>
                                        <p:tgtEl>
                                          <p:spTgt spid="8">
                                            <p:txEl>
                                              <p:pRg st="2" end="2"/>
                                            </p:txEl>
                                          </p:spTgt>
                                        </p:tgtEl>
                                        <p:attrNameLst>
                                          <p:attrName>ppt_h</p:attrName>
                                        </p:attrNameLst>
                                      </p:cBhvr>
                                      <p:tavLst>
                                        <p:tav tm="0">
                                          <p:val>
                                            <p:fltVal val="0"/>
                                          </p:val>
                                        </p:tav>
                                        <p:tav tm="100000">
                                          <p:val>
                                            <p:strVal val="#ppt_h"/>
                                          </p:val>
                                        </p:tav>
                                      </p:tavLst>
                                    </p:anim>
                                    <p:anim calcmode="lin" valueType="num">
                                      <p:cBhvr>
                                        <p:cTn id="9" dur="1000" fill="hold"/>
                                        <p:tgtEl>
                                          <p:spTgt spid="8">
                                            <p:txEl>
                                              <p:pRg st="2" end="2"/>
                                            </p:txEl>
                                          </p:spTgt>
                                        </p:tgtEl>
                                        <p:attrNameLst>
                                          <p:attrName>style.rotation</p:attrName>
                                        </p:attrNameLst>
                                      </p:cBhvr>
                                      <p:tavLst>
                                        <p:tav tm="0">
                                          <p:val>
                                            <p:fltVal val="90"/>
                                          </p:val>
                                        </p:tav>
                                        <p:tav tm="100000">
                                          <p:val>
                                            <p:fltVal val="0"/>
                                          </p:val>
                                        </p:tav>
                                      </p:tavLst>
                                    </p:anim>
                                    <p:animEffect transition="in" filter="fade">
                                      <p:cBhvr>
                                        <p:cTn id="10" dur="10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46C381E-EECF-4BD0-AE4D-CD513B0493BE}"/>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39364" y="208174"/>
            <a:ext cx="6051223" cy="6051223"/>
          </a:xfrm>
          <a:prstGeom prst="rect">
            <a:avLst/>
          </a:prstGeom>
        </p:spPr>
      </p:pic>
      <p:sp>
        <p:nvSpPr>
          <p:cNvPr id="3" name="TextBox 2">
            <a:extLst>
              <a:ext uri="{FF2B5EF4-FFF2-40B4-BE49-F238E27FC236}">
                <a16:creationId xmlns:a16="http://schemas.microsoft.com/office/drawing/2014/main" id="{9CC42A6F-6CC2-46A8-BE86-03C97212C1A7}"/>
              </a:ext>
            </a:extLst>
          </p:cNvPr>
          <p:cNvSpPr txBox="1"/>
          <p:nvPr/>
        </p:nvSpPr>
        <p:spPr>
          <a:xfrm>
            <a:off x="339364" y="6174554"/>
            <a:ext cx="6051223" cy="523220"/>
          </a:xfrm>
          <a:prstGeom prst="rect">
            <a:avLst/>
          </a:prstGeom>
          <a:noFill/>
        </p:spPr>
        <p:txBody>
          <a:bodyPr wrap="square" rtlCol="0">
            <a:spAutoFit/>
          </a:bodyPr>
          <a:lstStyle/>
          <a:p>
            <a:pPr algn="ctr"/>
            <a:r>
              <a:rPr lang="en-US" sz="2800" dirty="0"/>
              <a:t>Honky </a:t>
            </a:r>
            <a:r>
              <a:rPr lang="en-US" sz="2800" dirty="0" err="1"/>
              <a:t>Tonk</a:t>
            </a:r>
            <a:r>
              <a:rPr lang="en-US" sz="2800" dirty="0"/>
              <a:t> Rumble</a:t>
            </a:r>
          </a:p>
        </p:txBody>
      </p:sp>
      <p:sp>
        <p:nvSpPr>
          <p:cNvPr id="4" name="TextBox 3">
            <a:extLst>
              <a:ext uri="{FF2B5EF4-FFF2-40B4-BE49-F238E27FC236}">
                <a16:creationId xmlns:a16="http://schemas.microsoft.com/office/drawing/2014/main" id="{4FA81399-5494-4EB1-8ACF-AA7009902751}"/>
              </a:ext>
            </a:extLst>
          </p:cNvPr>
          <p:cNvSpPr txBox="1"/>
          <p:nvPr/>
        </p:nvSpPr>
        <p:spPr>
          <a:xfrm>
            <a:off x="7004115" y="1768023"/>
            <a:ext cx="5099901" cy="1384995"/>
          </a:xfrm>
          <a:prstGeom prst="rect">
            <a:avLst/>
          </a:prstGeom>
          <a:noFill/>
        </p:spPr>
        <p:txBody>
          <a:bodyPr wrap="square" rtlCol="0">
            <a:spAutoFit/>
          </a:bodyPr>
          <a:lstStyle/>
          <a:p>
            <a:r>
              <a:rPr lang="en-US" sz="2800" dirty="0"/>
              <a:t>#3 clue:  Two or more colors are present in the same flower part.</a:t>
            </a:r>
          </a:p>
        </p:txBody>
      </p:sp>
      <p:sp>
        <p:nvSpPr>
          <p:cNvPr id="5" name="TextBox 4">
            <a:extLst>
              <a:ext uri="{FF2B5EF4-FFF2-40B4-BE49-F238E27FC236}">
                <a16:creationId xmlns:a16="http://schemas.microsoft.com/office/drawing/2014/main" id="{0AE4D612-851C-458F-B061-71CCDB3DE578}"/>
              </a:ext>
            </a:extLst>
          </p:cNvPr>
          <p:cNvSpPr txBox="1"/>
          <p:nvPr/>
        </p:nvSpPr>
        <p:spPr>
          <a:xfrm>
            <a:off x="7004115" y="461913"/>
            <a:ext cx="4703976" cy="954107"/>
          </a:xfrm>
          <a:prstGeom prst="rect">
            <a:avLst/>
          </a:prstGeom>
          <a:noFill/>
        </p:spPr>
        <p:txBody>
          <a:bodyPr wrap="square" rtlCol="0">
            <a:spAutoFit/>
          </a:bodyPr>
          <a:lstStyle/>
          <a:p>
            <a:r>
              <a:rPr lang="en-US" sz="2800" dirty="0"/>
              <a:t>#3  What color pattern is this?</a:t>
            </a:r>
          </a:p>
        </p:txBody>
      </p:sp>
      <p:sp>
        <p:nvSpPr>
          <p:cNvPr id="6" name="TextBox 5">
            <a:extLst>
              <a:ext uri="{FF2B5EF4-FFF2-40B4-BE49-F238E27FC236}">
                <a16:creationId xmlns:a16="http://schemas.microsoft.com/office/drawing/2014/main" id="{65E3D2DB-0F4F-4C09-A0A1-34BE60E99E95}"/>
              </a:ext>
            </a:extLst>
          </p:cNvPr>
          <p:cNvSpPr txBox="1"/>
          <p:nvPr/>
        </p:nvSpPr>
        <p:spPr>
          <a:xfrm>
            <a:off x="7004115" y="3808429"/>
            <a:ext cx="4703976" cy="1692771"/>
          </a:xfrm>
          <a:prstGeom prst="rect">
            <a:avLst/>
          </a:prstGeom>
          <a:noFill/>
        </p:spPr>
        <p:txBody>
          <a:bodyPr wrap="square" rtlCol="0">
            <a:spAutoFit/>
          </a:bodyPr>
          <a:lstStyle/>
          <a:p>
            <a:r>
              <a:rPr lang="en-US" sz="3200" dirty="0"/>
              <a:t>Answer:</a:t>
            </a:r>
          </a:p>
          <a:p>
            <a:endParaRPr lang="en-US" sz="3200" dirty="0"/>
          </a:p>
          <a:p>
            <a:pPr algn="ctr"/>
            <a:r>
              <a:rPr lang="en-US" sz="4000" dirty="0"/>
              <a:t>Blend</a:t>
            </a:r>
          </a:p>
        </p:txBody>
      </p:sp>
      <p:sp>
        <p:nvSpPr>
          <p:cNvPr id="7" name="Slide Number Placeholder 6">
            <a:extLst>
              <a:ext uri="{FF2B5EF4-FFF2-40B4-BE49-F238E27FC236}">
                <a16:creationId xmlns:a16="http://schemas.microsoft.com/office/drawing/2014/main" id="{88BF763E-CCAF-4FB5-B085-6157AC84A8BC}"/>
              </a:ext>
            </a:extLst>
          </p:cNvPr>
          <p:cNvSpPr>
            <a:spLocks noGrp="1"/>
          </p:cNvSpPr>
          <p:nvPr>
            <p:ph type="sldNum" sz="quarter" idx="12"/>
          </p:nvPr>
        </p:nvSpPr>
        <p:spPr/>
        <p:txBody>
          <a:bodyPr/>
          <a:lstStyle/>
          <a:p>
            <a:fld id="{D2C1189E-66B0-4966-80C8-7D82C091067F}" type="slidenum">
              <a:rPr lang="en-US" smtClean="0"/>
              <a:t>41</a:t>
            </a:fld>
            <a:endParaRPr lang="en-US"/>
          </a:p>
        </p:txBody>
      </p:sp>
    </p:spTree>
    <p:extLst>
      <p:ext uri="{BB962C8B-B14F-4D97-AF65-F5344CB8AC3E}">
        <p14:creationId xmlns:p14="http://schemas.microsoft.com/office/powerpoint/2010/main" val="2021255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anim calcmode="lin" valueType="num">
                                      <p:cBhvr>
                                        <p:cTn id="7" dur="1000" fill="hold"/>
                                        <p:tgtEl>
                                          <p:spTgt spid="6">
                                            <p:txEl>
                                              <p:pRg st="2" end="2"/>
                                            </p:txEl>
                                          </p:spTgt>
                                        </p:tgtEl>
                                        <p:attrNameLst>
                                          <p:attrName>ppt_w</p:attrName>
                                        </p:attrNameLst>
                                      </p:cBhvr>
                                      <p:tavLst>
                                        <p:tav tm="0">
                                          <p:val>
                                            <p:fltVal val="0"/>
                                          </p:val>
                                        </p:tav>
                                        <p:tav tm="100000">
                                          <p:val>
                                            <p:strVal val="#ppt_w"/>
                                          </p:val>
                                        </p:tav>
                                      </p:tavLst>
                                    </p:anim>
                                    <p:anim calcmode="lin" valueType="num">
                                      <p:cBhvr>
                                        <p:cTn id="8" dur="1000" fill="hold"/>
                                        <p:tgtEl>
                                          <p:spTgt spid="6">
                                            <p:txEl>
                                              <p:pRg st="2" end="2"/>
                                            </p:txEl>
                                          </p:spTgt>
                                        </p:tgtEl>
                                        <p:attrNameLst>
                                          <p:attrName>ppt_h</p:attrName>
                                        </p:attrNameLst>
                                      </p:cBhvr>
                                      <p:tavLst>
                                        <p:tav tm="0">
                                          <p:val>
                                            <p:fltVal val="0"/>
                                          </p:val>
                                        </p:tav>
                                        <p:tav tm="100000">
                                          <p:val>
                                            <p:strVal val="#ppt_h"/>
                                          </p:val>
                                        </p:tav>
                                      </p:tavLst>
                                    </p:anim>
                                    <p:anim calcmode="lin" valueType="num">
                                      <p:cBhvr>
                                        <p:cTn id="9" dur="1000" fill="hold"/>
                                        <p:tgtEl>
                                          <p:spTgt spid="6">
                                            <p:txEl>
                                              <p:pRg st="2" end="2"/>
                                            </p:txEl>
                                          </p:spTgt>
                                        </p:tgtEl>
                                        <p:attrNameLst>
                                          <p:attrName>style.rotation</p:attrName>
                                        </p:attrNameLst>
                                      </p:cBhvr>
                                      <p:tavLst>
                                        <p:tav tm="0">
                                          <p:val>
                                            <p:fltVal val="90"/>
                                          </p:val>
                                        </p:tav>
                                        <p:tav tm="100000">
                                          <p:val>
                                            <p:fltVal val="0"/>
                                          </p:val>
                                        </p:tav>
                                      </p:tavLst>
                                    </p:anim>
                                    <p:animEffect transition="in" filter="fade">
                                      <p:cBhvr>
                                        <p:cTn id="10" dur="10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52171A-753E-4E6F-927F-A4F4E0DF3387}"/>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39364" y="208174"/>
            <a:ext cx="6051223" cy="6051223"/>
          </a:xfrm>
          <a:prstGeom prst="rect">
            <a:avLst/>
          </a:prstGeom>
        </p:spPr>
      </p:pic>
      <p:sp>
        <p:nvSpPr>
          <p:cNvPr id="3" name="TextBox 2">
            <a:extLst>
              <a:ext uri="{FF2B5EF4-FFF2-40B4-BE49-F238E27FC236}">
                <a16:creationId xmlns:a16="http://schemas.microsoft.com/office/drawing/2014/main" id="{8B4DC553-1849-4BDF-978B-BC23AE0A243C}"/>
              </a:ext>
            </a:extLst>
          </p:cNvPr>
          <p:cNvSpPr txBox="1"/>
          <p:nvPr/>
        </p:nvSpPr>
        <p:spPr>
          <a:xfrm>
            <a:off x="339364" y="6174554"/>
            <a:ext cx="6051223" cy="523220"/>
          </a:xfrm>
          <a:prstGeom prst="rect">
            <a:avLst/>
          </a:prstGeom>
          <a:noFill/>
        </p:spPr>
        <p:txBody>
          <a:bodyPr wrap="square" rtlCol="0">
            <a:spAutoFit/>
          </a:bodyPr>
          <a:lstStyle/>
          <a:p>
            <a:pPr algn="ctr"/>
            <a:r>
              <a:rPr lang="en-US" sz="2800" dirty="0"/>
              <a:t>Queen’s Circle</a:t>
            </a:r>
          </a:p>
        </p:txBody>
      </p:sp>
      <p:sp>
        <p:nvSpPr>
          <p:cNvPr id="4" name="TextBox 3">
            <a:extLst>
              <a:ext uri="{FF2B5EF4-FFF2-40B4-BE49-F238E27FC236}">
                <a16:creationId xmlns:a16="http://schemas.microsoft.com/office/drawing/2014/main" id="{55882CC2-A625-45D3-9333-4EBE1B9ED5C3}"/>
              </a:ext>
            </a:extLst>
          </p:cNvPr>
          <p:cNvSpPr txBox="1"/>
          <p:nvPr/>
        </p:nvSpPr>
        <p:spPr>
          <a:xfrm>
            <a:off x="7004115" y="1607767"/>
            <a:ext cx="5099901" cy="1384995"/>
          </a:xfrm>
          <a:prstGeom prst="rect">
            <a:avLst/>
          </a:prstGeom>
          <a:noFill/>
        </p:spPr>
        <p:txBody>
          <a:bodyPr wrap="square" rtlCol="0">
            <a:spAutoFit/>
          </a:bodyPr>
          <a:lstStyle/>
          <a:p>
            <a:r>
              <a:rPr lang="en-US" sz="2800" dirty="0"/>
              <a:t>#4 clue:  with a narrow border of blue on the falls and none on the standards.</a:t>
            </a:r>
          </a:p>
        </p:txBody>
      </p:sp>
      <p:sp>
        <p:nvSpPr>
          <p:cNvPr id="5" name="TextBox 4">
            <a:extLst>
              <a:ext uri="{FF2B5EF4-FFF2-40B4-BE49-F238E27FC236}">
                <a16:creationId xmlns:a16="http://schemas.microsoft.com/office/drawing/2014/main" id="{02C9D0C5-40D6-4A24-9A1F-DE2ACC20CDCD}"/>
              </a:ext>
            </a:extLst>
          </p:cNvPr>
          <p:cNvSpPr txBox="1"/>
          <p:nvPr/>
        </p:nvSpPr>
        <p:spPr>
          <a:xfrm>
            <a:off x="7004115" y="461913"/>
            <a:ext cx="4703976" cy="954107"/>
          </a:xfrm>
          <a:prstGeom prst="rect">
            <a:avLst/>
          </a:prstGeom>
          <a:noFill/>
        </p:spPr>
        <p:txBody>
          <a:bodyPr wrap="square" rtlCol="0">
            <a:spAutoFit/>
          </a:bodyPr>
          <a:lstStyle/>
          <a:p>
            <a:r>
              <a:rPr lang="en-US" sz="2800" dirty="0"/>
              <a:t>#4  What color pattern is this?</a:t>
            </a:r>
          </a:p>
        </p:txBody>
      </p:sp>
      <p:sp>
        <p:nvSpPr>
          <p:cNvPr id="6" name="TextBox 5">
            <a:extLst>
              <a:ext uri="{FF2B5EF4-FFF2-40B4-BE49-F238E27FC236}">
                <a16:creationId xmlns:a16="http://schemas.microsoft.com/office/drawing/2014/main" id="{6E278470-CBB5-4FCA-A350-CE20041145ED}"/>
              </a:ext>
            </a:extLst>
          </p:cNvPr>
          <p:cNvSpPr txBox="1"/>
          <p:nvPr/>
        </p:nvSpPr>
        <p:spPr>
          <a:xfrm>
            <a:off x="7004115" y="3808429"/>
            <a:ext cx="4703976" cy="1692771"/>
          </a:xfrm>
          <a:prstGeom prst="rect">
            <a:avLst/>
          </a:prstGeom>
          <a:noFill/>
        </p:spPr>
        <p:txBody>
          <a:bodyPr wrap="square" rtlCol="0">
            <a:spAutoFit/>
          </a:bodyPr>
          <a:lstStyle/>
          <a:p>
            <a:r>
              <a:rPr lang="en-US" sz="3200" dirty="0"/>
              <a:t>Answer:</a:t>
            </a:r>
          </a:p>
          <a:p>
            <a:endParaRPr lang="en-US" sz="3200" dirty="0"/>
          </a:p>
          <a:p>
            <a:pPr algn="ctr"/>
            <a:r>
              <a:rPr lang="en-US" sz="4000" dirty="0"/>
              <a:t>Emma Cook</a:t>
            </a:r>
          </a:p>
        </p:txBody>
      </p:sp>
      <p:sp>
        <p:nvSpPr>
          <p:cNvPr id="7" name="Slide Number Placeholder 6">
            <a:extLst>
              <a:ext uri="{FF2B5EF4-FFF2-40B4-BE49-F238E27FC236}">
                <a16:creationId xmlns:a16="http://schemas.microsoft.com/office/drawing/2014/main" id="{6DF02868-C1E7-40F2-A5F4-0C2F68B34F32}"/>
              </a:ext>
            </a:extLst>
          </p:cNvPr>
          <p:cNvSpPr>
            <a:spLocks noGrp="1"/>
          </p:cNvSpPr>
          <p:nvPr>
            <p:ph type="sldNum" sz="quarter" idx="12"/>
          </p:nvPr>
        </p:nvSpPr>
        <p:spPr/>
        <p:txBody>
          <a:bodyPr/>
          <a:lstStyle/>
          <a:p>
            <a:fld id="{D2C1189E-66B0-4966-80C8-7D82C091067F}" type="slidenum">
              <a:rPr lang="en-US" smtClean="0"/>
              <a:t>42</a:t>
            </a:fld>
            <a:endParaRPr lang="en-US"/>
          </a:p>
        </p:txBody>
      </p:sp>
    </p:spTree>
    <p:extLst>
      <p:ext uri="{BB962C8B-B14F-4D97-AF65-F5344CB8AC3E}">
        <p14:creationId xmlns:p14="http://schemas.microsoft.com/office/powerpoint/2010/main" val="432763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anim calcmode="lin" valueType="num">
                                      <p:cBhvr>
                                        <p:cTn id="7" dur="1000" fill="hold"/>
                                        <p:tgtEl>
                                          <p:spTgt spid="6">
                                            <p:txEl>
                                              <p:pRg st="2" end="2"/>
                                            </p:txEl>
                                          </p:spTgt>
                                        </p:tgtEl>
                                        <p:attrNameLst>
                                          <p:attrName>ppt_w</p:attrName>
                                        </p:attrNameLst>
                                      </p:cBhvr>
                                      <p:tavLst>
                                        <p:tav tm="0">
                                          <p:val>
                                            <p:fltVal val="0"/>
                                          </p:val>
                                        </p:tav>
                                        <p:tav tm="100000">
                                          <p:val>
                                            <p:strVal val="#ppt_w"/>
                                          </p:val>
                                        </p:tav>
                                      </p:tavLst>
                                    </p:anim>
                                    <p:anim calcmode="lin" valueType="num">
                                      <p:cBhvr>
                                        <p:cTn id="8" dur="1000" fill="hold"/>
                                        <p:tgtEl>
                                          <p:spTgt spid="6">
                                            <p:txEl>
                                              <p:pRg st="2" end="2"/>
                                            </p:txEl>
                                          </p:spTgt>
                                        </p:tgtEl>
                                        <p:attrNameLst>
                                          <p:attrName>ppt_h</p:attrName>
                                        </p:attrNameLst>
                                      </p:cBhvr>
                                      <p:tavLst>
                                        <p:tav tm="0">
                                          <p:val>
                                            <p:fltVal val="0"/>
                                          </p:val>
                                        </p:tav>
                                        <p:tav tm="100000">
                                          <p:val>
                                            <p:strVal val="#ppt_h"/>
                                          </p:val>
                                        </p:tav>
                                      </p:tavLst>
                                    </p:anim>
                                    <p:anim calcmode="lin" valueType="num">
                                      <p:cBhvr>
                                        <p:cTn id="9" dur="1000" fill="hold"/>
                                        <p:tgtEl>
                                          <p:spTgt spid="6">
                                            <p:txEl>
                                              <p:pRg st="2" end="2"/>
                                            </p:txEl>
                                          </p:spTgt>
                                        </p:tgtEl>
                                        <p:attrNameLst>
                                          <p:attrName>style.rotation</p:attrName>
                                        </p:attrNameLst>
                                      </p:cBhvr>
                                      <p:tavLst>
                                        <p:tav tm="0">
                                          <p:val>
                                            <p:fltVal val="90"/>
                                          </p:val>
                                        </p:tav>
                                        <p:tav tm="100000">
                                          <p:val>
                                            <p:fltVal val="0"/>
                                          </p:val>
                                        </p:tav>
                                      </p:tavLst>
                                    </p:anim>
                                    <p:animEffect transition="in" filter="fade">
                                      <p:cBhvr>
                                        <p:cTn id="10" dur="10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yellow flower&#10;&#10;Description automatically generated with medium confidence">
            <a:extLst>
              <a:ext uri="{FF2B5EF4-FFF2-40B4-BE49-F238E27FC236}">
                <a16:creationId xmlns:a16="http://schemas.microsoft.com/office/drawing/2014/main" id="{1999DEB1-83DF-4F8F-B485-19A28CCD787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9364" y="208174"/>
            <a:ext cx="6051223" cy="6051223"/>
          </a:xfrm>
          <a:prstGeom prst="rect">
            <a:avLst/>
          </a:prstGeom>
        </p:spPr>
      </p:pic>
      <p:sp>
        <p:nvSpPr>
          <p:cNvPr id="4" name="TextBox 3">
            <a:extLst>
              <a:ext uri="{FF2B5EF4-FFF2-40B4-BE49-F238E27FC236}">
                <a16:creationId xmlns:a16="http://schemas.microsoft.com/office/drawing/2014/main" id="{A126ACA4-7E0C-4400-AA1A-B6C0C3817E6C}"/>
              </a:ext>
            </a:extLst>
          </p:cNvPr>
          <p:cNvSpPr txBox="1"/>
          <p:nvPr/>
        </p:nvSpPr>
        <p:spPr>
          <a:xfrm>
            <a:off x="339364" y="6174554"/>
            <a:ext cx="6051223" cy="523220"/>
          </a:xfrm>
          <a:prstGeom prst="rect">
            <a:avLst/>
          </a:prstGeom>
          <a:noFill/>
        </p:spPr>
        <p:txBody>
          <a:bodyPr wrap="square" rtlCol="0">
            <a:spAutoFit/>
          </a:bodyPr>
          <a:lstStyle/>
          <a:p>
            <a:pPr algn="ctr"/>
            <a:r>
              <a:rPr lang="en-US" sz="2800" dirty="0"/>
              <a:t>Burning Bright</a:t>
            </a:r>
          </a:p>
        </p:txBody>
      </p:sp>
      <p:sp>
        <p:nvSpPr>
          <p:cNvPr id="5" name="TextBox 4">
            <a:extLst>
              <a:ext uri="{FF2B5EF4-FFF2-40B4-BE49-F238E27FC236}">
                <a16:creationId xmlns:a16="http://schemas.microsoft.com/office/drawing/2014/main" id="{41192D93-89D5-4D87-B65E-52C731C89A08}"/>
              </a:ext>
            </a:extLst>
          </p:cNvPr>
          <p:cNvSpPr txBox="1"/>
          <p:nvPr/>
        </p:nvSpPr>
        <p:spPr>
          <a:xfrm>
            <a:off x="7004115" y="1768024"/>
            <a:ext cx="5099901" cy="1384995"/>
          </a:xfrm>
          <a:prstGeom prst="rect">
            <a:avLst/>
          </a:prstGeom>
          <a:noFill/>
        </p:spPr>
        <p:txBody>
          <a:bodyPr wrap="square" rtlCol="0">
            <a:spAutoFit/>
          </a:bodyPr>
          <a:lstStyle/>
          <a:p>
            <a:r>
              <a:rPr lang="en-US" sz="2800" dirty="0"/>
              <a:t>#5 clue:  An iris lacking any anthocyanin (blue, black, or red) pigments.</a:t>
            </a:r>
          </a:p>
        </p:txBody>
      </p:sp>
      <p:sp>
        <p:nvSpPr>
          <p:cNvPr id="6" name="TextBox 5">
            <a:extLst>
              <a:ext uri="{FF2B5EF4-FFF2-40B4-BE49-F238E27FC236}">
                <a16:creationId xmlns:a16="http://schemas.microsoft.com/office/drawing/2014/main" id="{557C1DBD-CF18-46BF-B28C-B716EF94C2CC}"/>
              </a:ext>
            </a:extLst>
          </p:cNvPr>
          <p:cNvSpPr txBox="1"/>
          <p:nvPr/>
        </p:nvSpPr>
        <p:spPr>
          <a:xfrm>
            <a:off x="7004115" y="461913"/>
            <a:ext cx="4703976" cy="954107"/>
          </a:xfrm>
          <a:prstGeom prst="rect">
            <a:avLst/>
          </a:prstGeom>
          <a:noFill/>
        </p:spPr>
        <p:txBody>
          <a:bodyPr wrap="square" rtlCol="0">
            <a:spAutoFit/>
          </a:bodyPr>
          <a:lstStyle/>
          <a:p>
            <a:r>
              <a:rPr lang="en-US" sz="2800" dirty="0"/>
              <a:t>#5  What color pattern is this?</a:t>
            </a:r>
          </a:p>
        </p:txBody>
      </p:sp>
      <p:sp>
        <p:nvSpPr>
          <p:cNvPr id="7" name="TextBox 6">
            <a:extLst>
              <a:ext uri="{FF2B5EF4-FFF2-40B4-BE49-F238E27FC236}">
                <a16:creationId xmlns:a16="http://schemas.microsoft.com/office/drawing/2014/main" id="{6391BC00-89A1-4151-A68B-D87D65A2C04E}"/>
              </a:ext>
            </a:extLst>
          </p:cNvPr>
          <p:cNvSpPr txBox="1"/>
          <p:nvPr/>
        </p:nvSpPr>
        <p:spPr>
          <a:xfrm>
            <a:off x="7004115" y="3808429"/>
            <a:ext cx="4703976" cy="1692771"/>
          </a:xfrm>
          <a:prstGeom prst="rect">
            <a:avLst/>
          </a:prstGeom>
          <a:noFill/>
        </p:spPr>
        <p:txBody>
          <a:bodyPr wrap="square" rtlCol="0">
            <a:spAutoFit/>
          </a:bodyPr>
          <a:lstStyle/>
          <a:p>
            <a:r>
              <a:rPr lang="en-US" sz="3200" dirty="0"/>
              <a:t>Answer:</a:t>
            </a:r>
          </a:p>
          <a:p>
            <a:endParaRPr lang="en-US" sz="3200" dirty="0"/>
          </a:p>
          <a:p>
            <a:pPr algn="ctr"/>
            <a:r>
              <a:rPr lang="en-US" sz="4000" dirty="0"/>
              <a:t>Glaciata</a:t>
            </a:r>
          </a:p>
        </p:txBody>
      </p:sp>
      <p:sp>
        <p:nvSpPr>
          <p:cNvPr id="2" name="Slide Number Placeholder 1">
            <a:extLst>
              <a:ext uri="{FF2B5EF4-FFF2-40B4-BE49-F238E27FC236}">
                <a16:creationId xmlns:a16="http://schemas.microsoft.com/office/drawing/2014/main" id="{AD21A89B-A051-40EE-940F-5716B143E5DE}"/>
              </a:ext>
            </a:extLst>
          </p:cNvPr>
          <p:cNvSpPr>
            <a:spLocks noGrp="1"/>
          </p:cNvSpPr>
          <p:nvPr>
            <p:ph type="sldNum" sz="quarter" idx="12"/>
          </p:nvPr>
        </p:nvSpPr>
        <p:spPr/>
        <p:txBody>
          <a:bodyPr/>
          <a:lstStyle/>
          <a:p>
            <a:fld id="{D2C1189E-66B0-4966-80C8-7D82C091067F}" type="slidenum">
              <a:rPr lang="en-US" smtClean="0"/>
              <a:t>43</a:t>
            </a:fld>
            <a:endParaRPr lang="en-US"/>
          </a:p>
        </p:txBody>
      </p:sp>
    </p:spTree>
    <p:extLst>
      <p:ext uri="{BB962C8B-B14F-4D97-AF65-F5344CB8AC3E}">
        <p14:creationId xmlns:p14="http://schemas.microsoft.com/office/powerpoint/2010/main" val="27228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anim calcmode="lin" valueType="num">
                                      <p:cBhvr>
                                        <p:cTn id="7" dur="1000" fill="hold"/>
                                        <p:tgtEl>
                                          <p:spTgt spid="7">
                                            <p:txEl>
                                              <p:pRg st="2" end="2"/>
                                            </p:txEl>
                                          </p:spTgt>
                                        </p:tgtEl>
                                        <p:attrNameLst>
                                          <p:attrName>ppt_w</p:attrName>
                                        </p:attrNameLst>
                                      </p:cBhvr>
                                      <p:tavLst>
                                        <p:tav tm="0">
                                          <p:val>
                                            <p:fltVal val="0"/>
                                          </p:val>
                                        </p:tav>
                                        <p:tav tm="100000">
                                          <p:val>
                                            <p:strVal val="#ppt_w"/>
                                          </p:val>
                                        </p:tav>
                                      </p:tavLst>
                                    </p:anim>
                                    <p:anim calcmode="lin" valueType="num">
                                      <p:cBhvr>
                                        <p:cTn id="8" dur="1000" fill="hold"/>
                                        <p:tgtEl>
                                          <p:spTgt spid="7">
                                            <p:txEl>
                                              <p:pRg st="2" end="2"/>
                                            </p:txEl>
                                          </p:spTgt>
                                        </p:tgtEl>
                                        <p:attrNameLst>
                                          <p:attrName>ppt_h</p:attrName>
                                        </p:attrNameLst>
                                      </p:cBhvr>
                                      <p:tavLst>
                                        <p:tav tm="0">
                                          <p:val>
                                            <p:fltVal val="0"/>
                                          </p:val>
                                        </p:tav>
                                        <p:tav tm="100000">
                                          <p:val>
                                            <p:strVal val="#ppt_h"/>
                                          </p:val>
                                        </p:tav>
                                      </p:tavLst>
                                    </p:anim>
                                    <p:anim calcmode="lin" valueType="num">
                                      <p:cBhvr>
                                        <p:cTn id="9" dur="1000" fill="hold"/>
                                        <p:tgtEl>
                                          <p:spTgt spid="7">
                                            <p:txEl>
                                              <p:pRg st="2" end="2"/>
                                            </p:txEl>
                                          </p:spTgt>
                                        </p:tgtEl>
                                        <p:attrNameLst>
                                          <p:attrName>style.rotation</p:attrName>
                                        </p:attrNameLst>
                                      </p:cBhvr>
                                      <p:tavLst>
                                        <p:tav tm="0">
                                          <p:val>
                                            <p:fltVal val="90"/>
                                          </p:val>
                                        </p:tav>
                                        <p:tav tm="100000">
                                          <p:val>
                                            <p:fltVal val="0"/>
                                          </p:val>
                                        </p:tav>
                                      </p:tavLst>
                                    </p:anim>
                                    <p:animEffect transition="in" filter="fade">
                                      <p:cBhvr>
                                        <p:cTn id="10" dur="10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10040A0-FC7D-484A-AA8C-AB1F4199FF64}"/>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39364" y="208174"/>
            <a:ext cx="6051223" cy="6051223"/>
          </a:xfrm>
          <a:prstGeom prst="rect">
            <a:avLst/>
          </a:prstGeom>
        </p:spPr>
      </p:pic>
      <p:sp>
        <p:nvSpPr>
          <p:cNvPr id="3" name="TextBox 2">
            <a:extLst>
              <a:ext uri="{FF2B5EF4-FFF2-40B4-BE49-F238E27FC236}">
                <a16:creationId xmlns:a16="http://schemas.microsoft.com/office/drawing/2014/main" id="{6072D52D-32B2-4A1F-97C6-2689B42B7661}"/>
              </a:ext>
            </a:extLst>
          </p:cNvPr>
          <p:cNvSpPr txBox="1"/>
          <p:nvPr/>
        </p:nvSpPr>
        <p:spPr>
          <a:xfrm>
            <a:off x="339364" y="6174554"/>
            <a:ext cx="6051223" cy="523220"/>
          </a:xfrm>
          <a:prstGeom prst="rect">
            <a:avLst/>
          </a:prstGeom>
          <a:noFill/>
        </p:spPr>
        <p:txBody>
          <a:bodyPr wrap="square" rtlCol="0">
            <a:spAutoFit/>
          </a:bodyPr>
          <a:lstStyle/>
          <a:p>
            <a:pPr algn="ctr"/>
            <a:r>
              <a:rPr lang="en-US" sz="2800" dirty="0"/>
              <a:t>All Rhythm </a:t>
            </a:r>
          </a:p>
        </p:txBody>
      </p:sp>
      <p:sp>
        <p:nvSpPr>
          <p:cNvPr id="4" name="TextBox 3">
            <a:extLst>
              <a:ext uri="{FF2B5EF4-FFF2-40B4-BE49-F238E27FC236}">
                <a16:creationId xmlns:a16="http://schemas.microsoft.com/office/drawing/2014/main" id="{6F160D00-06A9-426D-A266-343E2DF9F9C9}"/>
              </a:ext>
            </a:extLst>
          </p:cNvPr>
          <p:cNvSpPr txBox="1"/>
          <p:nvPr/>
        </p:nvSpPr>
        <p:spPr>
          <a:xfrm>
            <a:off x="7004115" y="1720889"/>
            <a:ext cx="5099901" cy="954107"/>
          </a:xfrm>
          <a:prstGeom prst="rect">
            <a:avLst/>
          </a:prstGeom>
          <a:noFill/>
        </p:spPr>
        <p:txBody>
          <a:bodyPr wrap="square" rtlCol="0">
            <a:spAutoFit/>
          </a:bodyPr>
          <a:lstStyle/>
          <a:p>
            <a:r>
              <a:rPr lang="en-US" sz="2800" dirty="0"/>
              <a:t>#6 clue:  Two shades of the same color</a:t>
            </a:r>
          </a:p>
        </p:txBody>
      </p:sp>
      <p:sp>
        <p:nvSpPr>
          <p:cNvPr id="5" name="TextBox 4">
            <a:extLst>
              <a:ext uri="{FF2B5EF4-FFF2-40B4-BE49-F238E27FC236}">
                <a16:creationId xmlns:a16="http://schemas.microsoft.com/office/drawing/2014/main" id="{DA1DCEA8-B9EB-4AFB-9084-EFBF95153985}"/>
              </a:ext>
            </a:extLst>
          </p:cNvPr>
          <p:cNvSpPr txBox="1"/>
          <p:nvPr/>
        </p:nvSpPr>
        <p:spPr>
          <a:xfrm>
            <a:off x="7004115" y="461913"/>
            <a:ext cx="4703976" cy="954107"/>
          </a:xfrm>
          <a:prstGeom prst="rect">
            <a:avLst/>
          </a:prstGeom>
          <a:noFill/>
        </p:spPr>
        <p:txBody>
          <a:bodyPr wrap="square" rtlCol="0">
            <a:spAutoFit/>
          </a:bodyPr>
          <a:lstStyle/>
          <a:p>
            <a:r>
              <a:rPr lang="en-US" sz="2800" dirty="0"/>
              <a:t>#6  What color pattern is this?</a:t>
            </a:r>
          </a:p>
        </p:txBody>
      </p:sp>
      <p:sp>
        <p:nvSpPr>
          <p:cNvPr id="6" name="TextBox 5">
            <a:extLst>
              <a:ext uri="{FF2B5EF4-FFF2-40B4-BE49-F238E27FC236}">
                <a16:creationId xmlns:a16="http://schemas.microsoft.com/office/drawing/2014/main" id="{30D56302-EC92-4FDB-A926-62137BDAB0B5}"/>
              </a:ext>
            </a:extLst>
          </p:cNvPr>
          <p:cNvSpPr txBox="1"/>
          <p:nvPr/>
        </p:nvSpPr>
        <p:spPr>
          <a:xfrm>
            <a:off x="7004115" y="3808429"/>
            <a:ext cx="4703976" cy="1692771"/>
          </a:xfrm>
          <a:prstGeom prst="rect">
            <a:avLst/>
          </a:prstGeom>
          <a:noFill/>
        </p:spPr>
        <p:txBody>
          <a:bodyPr wrap="square" rtlCol="0">
            <a:spAutoFit/>
          </a:bodyPr>
          <a:lstStyle/>
          <a:p>
            <a:r>
              <a:rPr lang="en-US" sz="3200" dirty="0"/>
              <a:t>Answer:</a:t>
            </a:r>
          </a:p>
          <a:p>
            <a:endParaRPr lang="en-US" sz="3200" dirty="0"/>
          </a:p>
          <a:p>
            <a:pPr algn="ctr"/>
            <a:r>
              <a:rPr lang="en-US" sz="4000" dirty="0" err="1"/>
              <a:t>Bitone</a:t>
            </a:r>
            <a:endParaRPr lang="en-US" sz="4000" dirty="0"/>
          </a:p>
        </p:txBody>
      </p:sp>
      <p:sp>
        <p:nvSpPr>
          <p:cNvPr id="7" name="Slide Number Placeholder 6">
            <a:extLst>
              <a:ext uri="{FF2B5EF4-FFF2-40B4-BE49-F238E27FC236}">
                <a16:creationId xmlns:a16="http://schemas.microsoft.com/office/drawing/2014/main" id="{2C753AD0-96A0-420B-8206-D6AB9098DE07}"/>
              </a:ext>
            </a:extLst>
          </p:cNvPr>
          <p:cNvSpPr>
            <a:spLocks noGrp="1"/>
          </p:cNvSpPr>
          <p:nvPr>
            <p:ph type="sldNum" sz="quarter" idx="12"/>
          </p:nvPr>
        </p:nvSpPr>
        <p:spPr/>
        <p:txBody>
          <a:bodyPr/>
          <a:lstStyle/>
          <a:p>
            <a:fld id="{D2C1189E-66B0-4966-80C8-7D82C091067F}" type="slidenum">
              <a:rPr lang="en-US" smtClean="0"/>
              <a:t>44</a:t>
            </a:fld>
            <a:endParaRPr lang="en-US"/>
          </a:p>
        </p:txBody>
      </p:sp>
    </p:spTree>
    <p:extLst>
      <p:ext uri="{BB962C8B-B14F-4D97-AF65-F5344CB8AC3E}">
        <p14:creationId xmlns:p14="http://schemas.microsoft.com/office/powerpoint/2010/main" val="1735930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anim calcmode="lin" valueType="num">
                                      <p:cBhvr>
                                        <p:cTn id="7" dur="1000" fill="hold"/>
                                        <p:tgtEl>
                                          <p:spTgt spid="6">
                                            <p:txEl>
                                              <p:pRg st="2" end="2"/>
                                            </p:txEl>
                                          </p:spTgt>
                                        </p:tgtEl>
                                        <p:attrNameLst>
                                          <p:attrName>ppt_w</p:attrName>
                                        </p:attrNameLst>
                                      </p:cBhvr>
                                      <p:tavLst>
                                        <p:tav tm="0">
                                          <p:val>
                                            <p:fltVal val="0"/>
                                          </p:val>
                                        </p:tav>
                                        <p:tav tm="100000">
                                          <p:val>
                                            <p:strVal val="#ppt_w"/>
                                          </p:val>
                                        </p:tav>
                                      </p:tavLst>
                                    </p:anim>
                                    <p:anim calcmode="lin" valueType="num">
                                      <p:cBhvr>
                                        <p:cTn id="8" dur="1000" fill="hold"/>
                                        <p:tgtEl>
                                          <p:spTgt spid="6">
                                            <p:txEl>
                                              <p:pRg st="2" end="2"/>
                                            </p:txEl>
                                          </p:spTgt>
                                        </p:tgtEl>
                                        <p:attrNameLst>
                                          <p:attrName>ppt_h</p:attrName>
                                        </p:attrNameLst>
                                      </p:cBhvr>
                                      <p:tavLst>
                                        <p:tav tm="0">
                                          <p:val>
                                            <p:fltVal val="0"/>
                                          </p:val>
                                        </p:tav>
                                        <p:tav tm="100000">
                                          <p:val>
                                            <p:strVal val="#ppt_h"/>
                                          </p:val>
                                        </p:tav>
                                      </p:tavLst>
                                    </p:anim>
                                    <p:anim calcmode="lin" valueType="num">
                                      <p:cBhvr>
                                        <p:cTn id="9" dur="1000" fill="hold"/>
                                        <p:tgtEl>
                                          <p:spTgt spid="6">
                                            <p:txEl>
                                              <p:pRg st="2" end="2"/>
                                            </p:txEl>
                                          </p:spTgt>
                                        </p:tgtEl>
                                        <p:attrNameLst>
                                          <p:attrName>style.rotation</p:attrName>
                                        </p:attrNameLst>
                                      </p:cBhvr>
                                      <p:tavLst>
                                        <p:tav tm="0">
                                          <p:val>
                                            <p:fltVal val="90"/>
                                          </p:val>
                                        </p:tav>
                                        <p:tav tm="100000">
                                          <p:val>
                                            <p:fltVal val="0"/>
                                          </p:val>
                                        </p:tav>
                                      </p:tavLst>
                                    </p:anim>
                                    <p:animEffect transition="in" filter="fade">
                                      <p:cBhvr>
                                        <p:cTn id="10" dur="10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AFD8EAB-6D39-4E09-85DD-D95D16F0584F}"/>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39364" y="208174"/>
            <a:ext cx="6051223" cy="6051223"/>
          </a:xfrm>
          <a:prstGeom prst="rect">
            <a:avLst/>
          </a:prstGeom>
        </p:spPr>
      </p:pic>
      <p:sp>
        <p:nvSpPr>
          <p:cNvPr id="3" name="TextBox 2">
            <a:extLst>
              <a:ext uri="{FF2B5EF4-FFF2-40B4-BE49-F238E27FC236}">
                <a16:creationId xmlns:a16="http://schemas.microsoft.com/office/drawing/2014/main" id="{24A27D72-0ADA-4E8E-8311-DAE565E83C8C}"/>
              </a:ext>
            </a:extLst>
          </p:cNvPr>
          <p:cNvSpPr txBox="1"/>
          <p:nvPr/>
        </p:nvSpPr>
        <p:spPr>
          <a:xfrm>
            <a:off x="339364" y="6174554"/>
            <a:ext cx="6051223" cy="523220"/>
          </a:xfrm>
          <a:prstGeom prst="rect">
            <a:avLst/>
          </a:prstGeom>
          <a:noFill/>
        </p:spPr>
        <p:txBody>
          <a:bodyPr wrap="square" rtlCol="0">
            <a:spAutoFit/>
          </a:bodyPr>
          <a:lstStyle/>
          <a:p>
            <a:pPr algn="ctr"/>
            <a:r>
              <a:rPr lang="en-US" sz="2800" dirty="0"/>
              <a:t>Burning Bright</a:t>
            </a:r>
          </a:p>
        </p:txBody>
      </p:sp>
      <p:sp>
        <p:nvSpPr>
          <p:cNvPr id="4" name="TextBox 3">
            <a:extLst>
              <a:ext uri="{FF2B5EF4-FFF2-40B4-BE49-F238E27FC236}">
                <a16:creationId xmlns:a16="http://schemas.microsoft.com/office/drawing/2014/main" id="{3D81C910-352E-48B6-ACD1-390C9B4F1357}"/>
              </a:ext>
            </a:extLst>
          </p:cNvPr>
          <p:cNvSpPr txBox="1"/>
          <p:nvPr/>
        </p:nvSpPr>
        <p:spPr>
          <a:xfrm>
            <a:off x="7004115" y="2013120"/>
            <a:ext cx="5099901" cy="954107"/>
          </a:xfrm>
          <a:prstGeom prst="rect">
            <a:avLst/>
          </a:prstGeom>
          <a:noFill/>
        </p:spPr>
        <p:txBody>
          <a:bodyPr wrap="square" rtlCol="0">
            <a:spAutoFit/>
          </a:bodyPr>
          <a:lstStyle/>
          <a:p>
            <a:r>
              <a:rPr lang="en-US" sz="2800" dirty="0"/>
              <a:t>#7 clue:  Random splashes of color. </a:t>
            </a:r>
          </a:p>
        </p:txBody>
      </p:sp>
      <p:sp>
        <p:nvSpPr>
          <p:cNvPr id="5" name="TextBox 4">
            <a:extLst>
              <a:ext uri="{FF2B5EF4-FFF2-40B4-BE49-F238E27FC236}">
                <a16:creationId xmlns:a16="http://schemas.microsoft.com/office/drawing/2014/main" id="{7EB1E899-165E-45B2-8C2C-487B4B622B89}"/>
              </a:ext>
            </a:extLst>
          </p:cNvPr>
          <p:cNvSpPr txBox="1"/>
          <p:nvPr/>
        </p:nvSpPr>
        <p:spPr>
          <a:xfrm>
            <a:off x="7004115" y="461913"/>
            <a:ext cx="4703976" cy="954107"/>
          </a:xfrm>
          <a:prstGeom prst="rect">
            <a:avLst/>
          </a:prstGeom>
          <a:noFill/>
        </p:spPr>
        <p:txBody>
          <a:bodyPr wrap="square" rtlCol="0">
            <a:spAutoFit/>
          </a:bodyPr>
          <a:lstStyle/>
          <a:p>
            <a:r>
              <a:rPr lang="en-US" sz="2800" dirty="0"/>
              <a:t>#7  What color pattern is this?</a:t>
            </a:r>
          </a:p>
        </p:txBody>
      </p:sp>
      <p:sp>
        <p:nvSpPr>
          <p:cNvPr id="6" name="TextBox 5">
            <a:extLst>
              <a:ext uri="{FF2B5EF4-FFF2-40B4-BE49-F238E27FC236}">
                <a16:creationId xmlns:a16="http://schemas.microsoft.com/office/drawing/2014/main" id="{A8622B18-6CD0-482B-ADFD-9C0F7703DED6}"/>
              </a:ext>
            </a:extLst>
          </p:cNvPr>
          <p:cNvSpPr txBox="1"/>
          <p:nvPr/>
        </p:nvSpPr>
        <p:spPr>
          <a:xfrm>
            <a:off x="7004115" y="3808429"/>
            <a:ext cx="4703976" cy="1692771"/>
          </a:xfrm>
          <a:prstGeom prst="rect">
            <a:avLst/>
          </a:prstGeom>
          <a:noFill/>
        </p:spPr>
        <p:txBody>
          <a:bodyPr wrap="square" rtlCol="0">
            <a:spAutoFit/>
          </a:bodyPr>
          <a:lstStyle/>
          <a:p>
            <a:r>
              <a:rPr lang="en-US" sz="3200" dirty="0"/>
              <a:t>Answer:</a:t>
            </a:r>
          </a:p>
          <a:p>
            <a:endParaRPr lang="en-US" sz="3200" dirty="0"/>
          </a:p>
          <a:p>
            <a:pPr algn="ctr"/>
            <a:r>
              <a:rPr lang="en-US" sz="4000" dirty="0"/>
              <a:t>Broken</a:t>
            </a:r>
          </a:p>
        </p:txBody>
      </p:sp>
      <p:sp>
        <p:nvSpPr>
          <p:cNvPr id="7" name="Slide Number Placeholder 6">
            <a:extLst>
              <a:ext uri="{FF2B5EF4-FFF2-40B4-BE49-F238E27FC236}">
                <a16:creationId xmlns:a16="http://schemas.microsoft.com/office/drawing/2014/main" id="{99F147E0-2016-44FC-8027-F2CFCF093EEC}"/>
              </a:ext>
            </a:extLst>
          </p:cNvPr>
          <p:cNvSpPr>
            <a:spLocks noGrp="1"/>
          </p:cNvSpPr>
          <p:nvPr>
            <p:ph type="sldNum" sz="quarter" idx="12"/>
          </p:nvPr>
        </p:nvSpPr>
        <p:spPr/>
        <p:txBody>
          <a:bodyPr/>
          <a:lstStyle/>
          <a:p>
            <a:fld id="{D2C1189E-66B0-4966-80C8-7D82C091067F}" type="slidenum">
              <a:rPr lang="en-US" smtClean="0"/>
              <a:t>45</a:t>
            </a:fld>
            <a:endParaRPr lang="en-US"/>
          </a:p>
        </p:txBody>
      </p:sp>
    </p:spTree>
    <p:extLst>
      <p:ext uri="{BB962C8B-B14F-4D97-AF65-F5344CB8AC3E}">
        <p14:creationId xmlns:p14="http://schemas.microsoft.com/office/powerpoint/2010/main" val="1443913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anim calcmode="lin" valueType="num">
                                      <p:cBhvr>
                                        <p:cTn id="7" dur="1000" fill="hold"/>
                                        <p:tgtEl>
                                          <p:spTgt spid="6">
                                            <p:txEl>
                                              <p:pRg st="2" end="2"/>
                                            </p:txEl>
                                          </p:spTgt>
                                        </p:tgtEl>
                                        <p:attrNameLst>
                                          <p:attrName>ppt_w</p:attrName>
                                        </p:attrNameLst>
                                      </p:cBhvr>
                                      <p:tavLst>
                                        <p:tav tm="0">
                                          <p:val>
                                            <p:fltVal val="0"/>
                                          </p:val>
                                        </p:tav>
                                        <p:tav tm="100000">
                                          <p:val>
                                            <p:strVal val="#ppt_w"/>
                                          </p:val>
                                        </p:tav>
                                      </p:tavLst>
                                    </p:anim>
                                    <p:anim calcmode="lin" valueType="num">
                                      <p:cBhvr>
                                        <p:cTn id="8" dur="1000" fill="hold"/>
                                        <p:tgtEl>
                                          <p:spTgt spid="6">
                                            <p:txEl>
                                              <p:pRg st="2" end="2"/>
                                            </p:txEl>
                                          </p:spTgt>
                                        </p:tgtEl>
                                        <p:attrNameLst>
                                          <p:attrName>ppt_h</p:attrName>
                                        </p:attrNameLst>
                                      </p:cBhvr>
                                      <p:tavLst>
                                        <p:tav tm="0">
                                          <p:val>
                                            <p:fltVal val="0"/>
                                          </p:val>
                                        </p:tav>
                                        <p:tav tm="100000">
                                          <p:val>
                                            <p:strVal val="#ppt_h"/>
                                          </p:val>
                                        </p:tav>
                                      </p:tavLst>
                                    </p:anim>
                                    <p:anim calcmode="lin" valueType="num">
                                      <p:cBhvr>
                                        <p:cTn id="9" dur="1000" fill="hold"/>
                                        <p:tgtEl>
                                          <p:spTgt spid="6">
                                            <p:txEl>
                                              <p:pRg st="2" end="2"/>
                                            </p:txEl>
                                          </p:spTgt>
                                        </p:tgtEl>
                                        <p:attrNameLst>
                                          <p:attrName>style.rotation</p:attrName>
                                        </p:attrNameLst>
                                      </p:cBhvr>
                                      <p:tavLst>
                                        <p:tav tm="0">
                                          <p:val>
                                            <p:fltVal val="90"/>
                                          </p:val>
                                        </p:tav>
                                        <p:tav tm="100000">
                                          <p:val>
                                            <p:fltVal val="0"/>
                                          </p:val>
                                        </p:tav>
                                      </p:tavLst>
                                    </p:anim>
                                    <p:animEffect transition="in" filter="fade">
                                      <p:cBhvr>
                                        <p:cTn id="10" dur="10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872BFF1-283F-49C8-9D76-8276E322EB37}"/>
              </a:ext>
            </a:extLst>
          </p:cNvPr>
          <p:cNvSpPr txBox="1"/>
          <p:nvPr/>
        </p:nvSpPr>
        <p:spPr>
          <a:xfrm>
            <a:off x="7092099" y="1711463"/>
            <a:ext cx="5099901" cy="954107"/>
          </a:xfrm>
          <a:prstGeom prst="rect">
            <a:avLst/>
          </a:prstGeom>
          <a:noFill/>
        </p:spPr>
        <p:txBody>
          <a:bodyPr wrap="square" rtlCol="0">
            <a:spAutoFit/>
          </a:bodyPr>
          <a:lstStyle/>
          <a:p>
            <a:r>
              <a:rPr lang="en-US" sz="2800" dirty="0"/>
              <a:t>#8 clue:  An iris with two shades of blue.</a:t>
            </a:r>
          </a:p>
        </p:txBody>
      </p:sp>
      <p:sp>
        <p:nvSpPr>
          <p:cNvPr id="5" name="TextBox 4">
            <a:extLst>
              <a:ext uri="{FF2B5EF4-FFF2-40B4-BE49-F238E27FC236}">
                <a16:creationId xmlns:a16="http://schemas.microsoft.com/office/drawing/2014/main" id="{D0B5CAA6-4F00-41CD-8670-3FBEE7AA7FC5}"/>
              </a:ext>
            </a:extLst>
          </p:cNvPr>
          <p:cNvSpPr txBox="1"/>
          <p:nvPr/>
        </p:nvSpPr>
        <p:spPr>
          <a:xfrm>
            <a:off x="7004115" y="461913"/>
            <a:ext cx="4703976" cy="954107"/>
          </a:xfrm>
          <a:prstGeom prst="rect">
            <a:avLst/>
          </a:prstGeom>
          <a:noFill/>
        </p:spPr>
        <p:txBody>
          <a:bodyPr wrap="square" rtlCol="0">
            <a:spAutoFit/>
          </a:bodyPr>
          <a:lstStyle/>
          <a:p>
            <a:r>
              <a:rPr lang="en-US" sz="2800" dirty="0"/>
              <a:t>#8  What color pattern is this?</a:t>
            </a:r>
          </a:p>
        </p:txBody>
      </p:sp>
      <p:sp>
        <p:nvSpPr>
          <p:cNvPr id="6" name="TextBox 5">
            <a:extLst>
              <a:ext uri="{FF2B5EF4-FFF2-40B4-BE49-F238E27FC236}">
                <a16:creationId xmlns:a16="http://schemas.microsoft.com/office/drawing/2014/main" id="{417E5C98-2FBB-4A3C-A11C-B61E965E2820}"/>
              </a:ext>
            </a:extLst>
          </p:cNvPr>
          <p:cNvSpPr txBox="1"/>
          <p:nvPr/>
        </p:nvSpPr>
        <p:spPr>
          <a:xfrm>
            <a:off x="7004115" y="3808429"/>
            <a:ext cx="4703976" cy="1692771"/>
          </a:xfrm>
          <a:prstGeom prst="rect">
            <a:avLst/>
          </a:prstGeom>
          <a:noFill/>
        </p:spPr>
        <p:txBody>
          <a:bodyPr wrap="square" rtlCol="0">
            <a:spAutoFit/>
          </a:bodyPr>
          <a:lstStyle/>
          <a:p>
            <a:r>
              <a:rPr lang="en-US" sz="3200" dirty="0"/>
              <a:t>Answer:</a:t>
            </a:r>
          </a:p>
          <a:p>
            <a:endParaRPr lang="en-US" sz="3200" dirty="0"/>
          </a:p>
          <a:p>
            <a:pPr algn="ctr"/>
            <a:r>
              <a:rPr lang="en-US" sz="4000" dirty="0"/>
              <a:t>Neglecta</a:t>
            </a:r>
          </a:p>
        </p:txBody>
      </p:sp>
      <p:pic>
        <p:nvPicPr>
          <p:cNvPr id="7" name="Picture 6">
            <a:extLst>
              <a:ext uri="{FF2B5EF4-FFF2-40B4-BE49-F238E27FC236}">
                <a16:creationId xmlns:a16="http://schemas.microsoft.com/office/drawing/2014/main" id="{C3072087-4B57-41AF-A2A8-B18C03304A37}"/>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418156" y="151024"/>
            <a:ext cx="5893639" cy="6051223"/>
          </a:xfrm>
          <a:prstGeom prst="rect">
            <a:avLst/>
          </a:prstGeom>
        </p:spPr>
      </p:pic>
      <p:sp>
        <p:nvSpPr>
          <p:cNvPr id="8" name="TextBox 7">
            <a:extLst>
              <a:ext uri="{FF2B5EF4-FFF2-40B4-BE49-F238E27FC236}">
                <a16:creationId xmlns:a16="http://schemas.microsoft.com/office/drawing/2014/main" id="{4EC8B324-34C7-4A6F-B1FD-51C25233B14C}"/>
              </a:ext>
            </a:extLst>
          </p:cNvPr>
          <p:cNvSpPr txBox="1"/>
          <p:nvPr/>
        </p:nvSpPr>
        <p:spPr>
          <a:xfrm>
            <a:off x="339364" y="6174554"/>
            <a:ext cx="6051223" cy="523220"/>
          </a:xfrm>
          <a:prstGeom prst="rect">
            <a:avLst/>
          </a:prstGeom>
          <a:noFill/>
        </p:spPr>
        <p:txBody>
          <a:bodyPr wrap="square" rtlCol="0">
            <a:spAutoFit/>
          </a:bodyPr>
          <a:lstStyle/>
          <a:p>
            <a:pPr algn="ctr"/>
            <a:r>
              <a:rPr lang="en-US" sz="2800" dirty="0"/>
              <a:t>Got the Blues</a:t>
            </a:r>
          </a:p>
        </p:txBody>
      </p:sp>
      <p:sp>
        <p:nvSpPr>
          <p:cNvPr id="9" name="Slide Number Placeholder 8">
            <a:extLst>
              <a:ext uri="{FF2B5EF4-FFF2-40B4-BE49-F238E27FC236}">
                <a16:creationId xmlns:a16="http://schemas.microsoft.com/office/drawing/2014/main" id="{28C59BEA-22FF-4F68-8AC5-D654284A10E9}"/>
              </a:ext>
            </a:extLst>
          </p:cNvPr>
          <p:cNvSpPr>
            <a:spLocks noGrp="1"/>
          </p:cNvSpPr>
          <p:nvPr>
            <p:ph type="sldNum" sz="quarter" idx="12"/>
          </p:nvPr>
        </p:nvSpPr>
        <p:spPr/>
        <p:txBody>
          <a:bodyPr/>
          <a:lstStyle/>
          <a:p>
            <a:fld id="{D2C1189E-66B0-4966-80C8-7D82C091067F}" type="slidenum">
              <a:rPr lang="en-US" smtClean="0"/>
              <a:t>46</a:t>
            </a:fld>
            <a:endParaRPr lang="en-US"/>
          </a:p>
        </p:txBody>
      </p:sp>
    </p:spTree>
    <p:extLst>
      <p:ext uri="{BB962C8B-B14F-4D97-AF65-F5344CB8AC3E}">
        <p14:creationId xmlns:p14="http://schemas.microsoft.com/office/powerpoint/2010/main" val="3504476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anim calcmode="lin" valueType="num">
                                      <p:cBhvr>
                                        <p:cTn id="7" dur="1000" fill="hold"/>
                                        <p:tgtEl>
                                          <p:spTgt spid="6">
                                            <p:txEl>
                                              <p:pRg st="2" end="2"/>
                                            </p:txEl>
                                          </p:spTgt>
                                        </p:tgtEl>
                                        <p:attrNameLst>
                                          <p:attrName>ppt_w</p:attrName>
                                        </p:attrNameLst>
                                      </p:cBhvr>
                                      <p:tavLst>
                                        <p:tav tm="0">
                                          <p:val>
                                            <p:fltVal val="0"/>
                                          </p:val>
                                        </p:tav>
                                        <p:tav tm="100000">
                                          <p:val>
                                            <p:strVal val="#ppt_w"/>
                                          </p:val>
                                        </p:tav>
                                      </p:tavLst>
                                    </p:anim>
                                    <p:anim calcmode="lin" valueType="num">
                                      <p:cBhvr>
                                        <p:cTn id="8" dur="1000" fill="hold"/>
                                        <p:tgtEl>
                                          <p:spTgt spid="6">
                                            <p:txEl>
                                              <p:pRg st="2" end="2"/>
                                            </p:txEl>
                                          </p:spTgt>
                                        </p:tgtEl>
                                        <p:attrNameLst>
                                          <p:attrName>ppt_h</p:attrName>
                                        </p:attrNameLst>
                                      </p:cBhvr>
                                      <p:tavLst>
                                        <p:tav tm="0">
                                          <p:val>
                                            <p:fltVal val="0"/>
                                          </p:val>
                                        </p:tav>
                                        <p:tav tm="100000">
                                          <p:val>
                                            <p:strVal val="#ppt_h"/>
                                          </p:val>
                                        </p:tav>
                                      </p:tavLst>
                                    </p:anim>
                                    <p:anim calcmode="lin" valueType="num">
                                      <p:cBhvr>
                                        <p:cTn id="9" dur="1000" fill="hold"/>
                                        <p:tgtEl>
                                          <p:spTgt spid="6">
                                            <p:txEl>
                                              <p:pRg st="2" end="2"/>
                                            </p:txEl>
                                          </p:spTgt>
                                        </p:tgtEl>
                                        <p:attrNameLst>
                                          <p:attrName>style.rotation</p:attrName>
                                        </p:attrNameLst>
                                      </p:cBhvr>
                                      <p:tavLst>
                                        <p:tav tm="0">
                                          <p:val>
                                            <p:fltVal val="90"/>
                                          </p:val>
                                        </p:tav>
                                        <p:tav tm="100000">
                                          <p:val>
                                            <p:fltVal val="0"/>
                                          </p:val>
                                        </p:tav>
                                      </p:tavLst>
                                    </p:anim>
                                    <p:animEffect transition="in" filter="fade">
                                      <p:cBhvr>
                                        <p:cTn id="10" dur="10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F1E3391-CD69-47B7-8C6B-E9E527DD3A9D}"/>
              </a:ext>
            </a:extLst>
          </p:cNvPr>
          <p:cNvSpPr txBox="1"/>
          <p:nvPr/>
        </p:nvSpPr>
        <p:spPr>
          <a:xfrm>
            <a:off x="7004115" y="1843437"/>
            <a:ext cx="5099901" cy="954107"/>
          </a:xfrm>
          <a:prstGeom prst="rect">
            <a:avLst/>
          </a:prstGeom>
          <a:noFill/>
        </p:spPr>
        <p:txBody>
          <a:bodyPr wrap="square" rtlCol="0">
            <a:spAutoFit/>
          </a:bodyPr>
          <a:lstStyle/>
          <a:p>
            <a:r>
              <a:rPr lang="en-US" sz="2800" dirty="0"/>
              <a:t>#9 clue:  The simplest color pattern</a:t>
            </a:r>
          </a:p>
        </p:txBody>
      </p:sp>
      <p:sp>
        <p:nvSpPr>
          <p:cNvPr id="5" name="TextBox 4">
            <a:extLst>
              <a:ext uri="{FF2B5EF4-FFF2-40B4-BE49-F238E27FC236}">
                <a16:creationId xmlns:a16="http://schemas.microsoft.com/office/drawing/2014/main" id="{6FBE0FEB-71F8-4DD6-B95E-EA701ABBA7AC}"/>
              </a:ext>
            </a:extLst>
          </p:cNvPr>
          <p:cNvSpPr txBox="1"/>
          <p:nvPr/>
        </p:nvSpPr>
        <p:spPr>
          <a:xfrm>
            <a:off x="7004115" y="461913"/>
            <a:ext cx="4703976" cy="954107"/>
          </a:xfrm>
          <a:prstGeom prst="rect">
            <a:avLst/>
          </a:prstGeom>
          <a:noFill/>
        </p:spPr>
        <p:txBody>
          <a:bodyPr wrap="square" rtlCol="0">
            <a:spAutoFit/>
          </a:bodyPr>
          <a:lstStyle/>
          <a:p>
            <a:r>
              <a:rPr lang="en-US" sz="2800" dirty="0"/>
              <a:t>#9  What color pattern is this?</a:t>
            </a:r>
          </a:p>
        </p:txBody>
      </p:sp>
      <p:sp>
        <p:nvSpPr>
          <p:cNvPr id="6" name="TextBox 5">
            <a:extLst>
              <a:ext uri="{FF2B5EF4-FFF2-40B4-BE49-F238E27FC236}">
                <a16:creationId xmlns:a16="http://schemas.microsoft.com/office/drawing/2014/main" id="{300A08A8-7108-433C-8635-33E6CC51B17D}"/>
              </a:ext>
            </a:extLst>
          </p:cNvPr>
          <p:cNvSpPr txBox="1"/>
          <p:nvPr/>
        </p:nvSpPr>
        <p:spPr>
          <a:xfrm>
            <a:off x="7004115" y="3808429"/>
            <a:ext cx="4703976" cy="1692771"/>
          </a:xfrm>
          <a:prstGeom prst="rect">
            <a:avLst/>
          </a:prstGeom>
          <a:noFill/>
        </p:spPr>
        <p:txBody>
          <a:bodyPr wrap="square" rtlCol="0">
            <a:spAutoFit/>
          </a:bodyPr>
          <a:lstStyle/>
          <a:p>
            <a:r>
              <a:rPr lang="en-US" sz="3200" dirty="0"/>
              <a:t>Answer:</a:t>
            </a:r>
          </a:p>
          <a:p>
            <a:endParaRPr lang="en-US" sz="3200" dirty="0"/>
          </a:p>
          <a:p>
            <a:pPr algn="ctr"/>
            <a:r>
              <a:rPr lang="en-US" sz="4000" dirty="0"/>
              <a:t>Self</a:t>
            </a:r>
          </a:p>
        </p:txBody>
      </p:sp>
      <p:pic>
        <p:nvPicPr>
          <p:cNvPr id="7" name="Picture 6">
            <a:extLst>
              <a:ext uri="{FF2B5EF4-FFF2-40B4-BE49-F238E27FC236}">
                <a16:creationId xmlns:a16="http://schemas.microsoft.com/office/drawing/2014/main" id="{057EC247-3022-4336-BB7A-D81292FB43D0}"/>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39364" y="208174"/>
            <a:ext cx="6051223" cy="6051223"/>
          </a:xfrm>
          <a:prstGeom prst="rect">
            <a:avLst/>
          </a:prstGeom>
        </p:spPr>
      </p:pic>
      <p:sp>
        <p:nvSpPr>
          <p:cNvPr id="8" name="TextBox 7">
            <a:extLst>
              <a:ext uri="{FF2B5EF4-FFF2-40B4-BE49-F238E27FC236}">
                <a16:creationId xmlns:a16="http://schemas.microsoft.com/office/drawing/2014/main" id="{3CF155B7-DE36-4BF9-8F76-673EEFBD6908}"/>
              </a:ext>
            </a:extLst>
          </p:cNvPr>
          <p:cNvSpPr txBox="1"/>
          <p:nvPr/>
        </p:nvSpPr>
        <p:spPr>
          <a:xfrm>
            <a:off x="339364" y="6174554"/>
            <a:ext cx="6051223" cy="523220"/>
          </a:xfrm>
          <a:prstGeom prst="rect">
            <a:avLst/>
          </a:prstGeom>
          <a:noFill/>
        </p:spPr>
        <p:txBody>
          <a:bodyPr wrap="square" rtlCol="0">
            <a:spAutoFit/>
          </a:bodyPr>
          <a:lstStyle/>
          <a:p>
            <a:pPr algn="ctr"/>
            <a:r>
              <a:rPr lang="en-US" sz="2800" dirty="0"/>
              <a:t>Mango Entrée'</a:t>
            </a:r>
          </a:p>
        </p:txBody>
      </p:sp>
      <p:sp>
        <p:nvSpPr>
          <p:cNvPr id="9" name="Slide Number Placeholder 8">
            <a:extLst>
              <a:ext uri="{FF2B5EF4-FFF2-40B4-BE49-F238E27FC236}">
                <a16:creationId xmlns:a16="http://schemas.microsoft.com/office/drawing/2014/main" id="{AE93BF0D-CF84-4519-884A-70054E5908B2}"/>
              </a:ext>
            </a:extLst>
          </p:cNvPr>
          <p:cNvSpPr>
            <a:spLocks noGrp="1"/>
          </p:cNvSpPr>
          <p:nvPr>
            <p:ph type="sldNum" sz="quarter" idx="12"/>
          </p:nvPr>
        </p:nvSpPr>
        <p:spPr/>
        <p:txBody>
          <a:bodyPr/>
          <a:lstStyle/>
          <a:p>
            <a:fld id="{D2C1189E-66B0-4966-80C8-7D82C091067F}" type="slidenum">
              <a:rPr lang="en-US" smtClean="0"/>
              <a:t>47</a:t>
            </a:fld>
            <a:endParaRPr lang="en-US"/>
          </a:p>
        </p:txBody>
      </p:sp>
    </p:spTree>
    <p:extLst>
      <p:ext uri="{BB962C8B-B14F-4D97-AF65-F5344CB8AC3E}">
        <p14:creationId xmlns:p14="http://schemas.microsoft.com/office/powerpoint/2010/main" val="3271857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anim calcmode="lin" valueType="num">
                                      <p:cBhvr>
                                        <p:cTn id="7" dur="1000" fill="hold"/>
                                        <p:tgtEl>
                                          <p:spTgt spid="6">
                                            <p:txEl>
                                              <p:pRg st="2" end="2"/>
                                            </p:txEl>
                                          </p:spTgt>
                                        </p:tgtEl>
                                        <p:attrNameLst>
                                          <p:attrName>ppt_w</p:attrName>
                                        </p:attrNameLst>
                                      </p:cBhvr>
                                      <p:tavLst>
                                        <p:tav tm="0">
                                          <p:val>
                                            <p:fltVal val="0"/>
                                          </p:val>
                                        </p:tav>
                                        <p:tav tm="100000">
                                          <p:val>
                                            <p:strVal val="#ppt_w"/>
                                          </p:val>
                                        </p:tav>
                                      </p:tavLst>
                                    </p:anim>
                                    <p:anim calcmode="lin" valueType="num">
                                      <p:cBhvr>
                                        <p:cTn id="8" dur="1000" fill="hold"/>
                                        <p:tgtEl>
                                          <p:spTgt spid="6">
                                            <p:txEl>
                                              <p:pRg st="2" end="2"/>
                                            </p:txEl>
                                          </p:spTgt>
                                        </p:tgtEl>
                                        <p:attrNameLst>
                                          <p:attrName>ppt_h</p:attrName>
                                        </p:attrNameLst>
                                      </p:cBhvr>
                                      <p:tavLst>
                                        <p:tav tm="0">
                                          <p:val>
                                            <p:fltVal val="0"/>
                                          </p:val>
                                        </p:tav>
                                        <p:tav tm="100000">
                                          <p:val>
                                            <p:strVal val="#ppt_h"/>
                                          </p:val>
                                        </p:tav>
                                      </p:tavLst>
                                    </p:anim>
                                    <p:anim calcmode="lin" valueType="num">
                                      <p:cBhvr>
                                        <p:cTn id="9" dur="1000" fill="hold"/>
                                        <p:tgtEl>
                                          <p:spTgt spid="6">
                                            <p:txEl>
                                              <p:pRg st="2" end="2"/>
                                            </p:txEl>
                                          </p:spTgt>
                                        </p:tgtEl>
                                        <p:attrNameLst>
                                          <p:attrName>style.rotation</p:attrName>
                                        </p:attrNameLst>
                                      </p:cBhvr>
                                      <p:tavLst>
                                        <p:tav tm="0">
                                          <p:val>
                                            <p:fltVal val="90"/>
                                          </p:val>
                                        </p:tav>
                                        <p:tav tm="100000">
                                          <p:val>
                                            <p:fltVal val="0"/>
                                          </p:val>
                                        </p:tav>
                                      </p:tavLst>
                                    </p:anim>
                                    <p:animEffect transition="in" filter="fade">
                                      <p:cBhvr>
                                        <p:cTn id="10" dur="10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E8ADDED-BEC7-4D11-8208-BE521A20945E}"/>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39364" y="371363"/>
            <a:ext cx="6051223" cy="5724845"/>
          </a:xfrm>
          <a:prstGeom prst="rect">
            <a:avLst/>
          </a:prstGeom>
        </p:spPr>
      </p:pic>
      <p:sp>
        <p:nvSpPr>
          <p:cNvPr id="3" name="TextBox 2">
            <a:extLst>
              <a:ext uri="{FF2B5EF4-FFF2-40B4-BE49-F238E27FC236}">
                <a16:creationId xmlns:a16="http://schemas.microsoft.com/office/drawing/2014/main" id="{FEBD8654-3AFB-4027-91C0-E15B244964CB}"/>
              </a:ext>
            </a:extLst>
          </p:cNvPr>
          <p:cNvSpPr txBox="1"/>
          <p:nvPr/>
        </p:nvSpPr>
        <p:spPr>
          <a:xfrm>
            <a:off x="7004115" y="1749170"/>
            <a:ext cx="5099901" cy="1384995"/>
          </a:xfrm>
          <a:prstGeom prst="rect">
            <a:avLst/>
          </a:prstGeom>
          <a:noFill/>
        </p:spPr>
        <p:txBody>
          <a:bodyPr wrap="square" rtlCol="0">
            <a:spAutoFit/>
          </a:bodyPr>
          <a:lstStyle/>
          <a:p>
            <a:r>
              <a:rPr lang="en-US" sz="2800" dirty="0"/>
              <a:t>#10 clue:  Ground color is stippled, dotted or stitched a darker color.</a:t>
            </a:r>
          </a:p>
        </p:txBody>
      </p:sp>
      <p:sp>
        <p:nvSpPr>
          <p:cNvPr id="4" name="TextBox 3">
            <a:extLst>
              <a:ext uri="{FF2B5EF4-FFF2-40B4-BE49-F238E27FC236}">
                <a16:creationId xmlns:a16="http://schemas.microsoft.com/office/drawing/2014/main" id="{2E0470F8-51F9-46EA-8320-EB428C170D8F}"/>
              </a:ext>
            </a:extLst>
          </p:cNvPr>
          <p:cNvSpPr txBox="1"/>
          <p:nvPr/>
        </p:nvSpPr>
        <p:spPr>
          <a:xfrm>
            <a:off x="7004115" y="461913"/>
            <a:ext cx="4703976" cy="954107"/>
          </a:xfrm>
          <a:prstGeom prst="rect">
            <a:avLst/>
          </a:prstGeom>
          <a:noFill/>
        </p:spPr>
        <p:txBody>
          <a:bodyPr wrap="square" rtlCol="0">
            <a:spAutoFit/>
          </a:bodyPr>
          <a:lstStyle/>
          <a:p>
            <a:r>
              <a:rPr lang="en-US" sz="2800" dirty="0"/>
              <a:t>#10  What color pattern is this?</a:t>
            </a:r>
          </a:p>
        </p:txBody>
      </p:sp>
      <p:sp>
        <p:nvSpPr>
          <p:cNvPr id="5" name="TextBox 4">
            <a:extLst>
              <a:ext uri="{FF2B5EF4-FFF2-40B4-BE49-F238E27FC236}">
                <a16:creationId xmlns:a16="http://schemas.microsoft.com/office/drawing/2014/main" id="{F0B08975-B26A-4A42-A075-0F9BF0E20F02}"/>
              </a:ext>
            </a:extLst>
          </p:cNvPr>
          <p:cNvSpPr txBox="1"/>
          <p:nvPr/>
        </p:nvSpPr>
        <p:spPr>
          <a:xfrm>
            <a:off x="339364" y="6174554"/>
            <a:ext cx="6051223" cy="523220"/>
          </a:xfrm>
          <a:prstGeom prst="rect">
            <a:avLst/>
          </a:prstGeom>
          <a:noFill/>
        </p:spPr>
        <p:txBody>
          <a:bodyPr wrap="square" rtlCol="0">
            <a:spAutoFit/>
          </a:bodyPr>
          <a:lstStyle/>
          <a:p>
            <a:pPr algn="ctr"/>
            <a:r>
              <a:rPr lang="en-US" sz="2800" dirty="0"/>
              <a:t>Pshaw</a:t>
            </a:r>
          </a:p>
        </p:txBody>
      </p:sp>
      <p:sp>
        <p:nvSpPr>
          <p:cNvPr id="6" name="TextBox 5">
            <a:extLst>
              <a:ext uri="{FF2B5EF4-FFF2-40B4-BE49-F238E27FC236}">
                <a16:creationId xmlns:a16="http://schemas.microsoft.com/office/drawing/2014/main" id="{9B4131E8-8E5F-4F04-A401-FCD6D83297F8}"/>
              </a:ext>
            </a:extLst>
          </p:cNvPr>
          <p:cNvSpPr txBox="1"/>
          <p:nvPr/>
        </p:nvSpPr>
        <p:spPr>
          <a:xfrm>
            <a:off x="7004115" y="3808429"/>
            <a:ext cx="4703976" cy="1692771"/>
          </a:xfrm>
          <a:prstGeom prst="rect">
            <a:avLst/>
          </a:prstGeom>
          <a:noFill/>
        </p:spPr>
        <p:txBody>
          <a:bodyPr wrap="square" rtlCol="0">
            <a:spAutoFit/>
          </a:bodyPr>
          <a:lstStyle/>
          <a:p>
            <a:r>
              <a:rPr lang="en-US" sz="3200" dirty="0"/>
              <a:t>Answer:</a:t>
            </a:r>
          </a:p>
          <a:p>
            <a:endParaRPr lang="en-US" sz="3200" dirty="0"/>
          </a:p>
          <a:p>
            <a:pPr algn="ctr"/>
            <a:r>
              <a:rPr lang="en-US" sz="4000" dirty="0"/>
              <a:t>Plicata</a:t>
            </a:r>
          </a:p>
        </p:txBody>
      </p:sp>
      <p:sp>
        <p:nvSpPr>
          <p:cNvPr id="7" name="Slide Number Placeholder 6">
            <a:extLst>
              <a:ext uri="{FF2B5EF4-FFF2-40B4-BE49-F238E27FC236}">
                <a16:creationId xmlns:a16="http://schemas.microsoft.com/office/drawing/2014/main" id="{331DD68C-F1A8-4DC9-B2A7-25D7E2606024}"/>
              </a:ext>
            </a:extLst>
          </p:cNvPr>
          <p:cNvSpPr>
            <a:spLocks noGrp="1"/>
          </p:cNvSpPr>
          <p:nvPr>
            <p:ph type="sldNum" sz="quarter" idx="12"/>
          </p:nvPr>
        </p:nvSpPr>
        <p:spPr/>
        <p:txBody>
          <a:bodyPr/>
          <a:lstStyle/>
          <a:p>
            <a:fld id="{D2C1189E-66B0-4966-80C8-7D82C091067F}" type="slidenum">
              <a:rPr lang="en-US" smtClean="0"/>
              <a:t>48</a:t>
            </a:fld>
            <a:endParaRPr lang="en-US"/>
          </a:p>
        </p:txBody>
      </p:sp>
    </p:spTree>
    <p:extLst>
      <p:ext uri="{BB962C8B-B14F-4D97-AF65-F5344CB8AC3E}">
        <p14:creationId xmlns:p14="http://schemas.microsoft.com/office/powerpoint/2010/main" val="604554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anim calcmode="lin" valueType="num">
                                      <p:cBhvr>
                                        <p:cTn id="7" dur="1000" fill="hold"/>
                                        <p:tgtEl>
                                          <p:spTgt spid="6">
                                            <p:txEl>
                                              <p:pRg st="2" end="2"/>
                                            </p:txEl>
                                          </p:spTgt>
                                        </p:tgtEl>
                                        <p:attrNameLst>
                                          <p:attrName>ppt_w</p:attrName>
                                        </p:attrNameLst>
                                      </p:cBhvr>
                                      <p:tavLst>
                                        <p:tav tm="0">
                                          <p:val>
                                            <p:fltVal val="0"/>
                                          </p:val>
                                        </p:tav>
                                        <p:tav tm="100000">
                                          <p:val>
                                            <p:strVal val="#ppt_w"/>
                                          </p:val>
                                        </p:tav>
                                      </p:tavLst>
                                    </p:anim>
                                    <p:anim calcmode="lin" valueType="num">
                                      <p:cBhvr>
                                        <p:cTn id="8" dur="1000" fill="hold"/>
                                        <p:tgtEl>
                                          <p:spTgt spid="6">
                                            <p:txEl>
                                              <p:pRg st="2" end="2"/>
                                            </p:txEl>
                                          </p:spTgt>
                                        </p:tgtEl>
                                        <p:attrNameLst>
                                          <p:attrName>ppt_h</p:attrName>
                                        </p:attrNameLst>
                                      </p:cBhvr>
                                      <p:tavLst>
                                        <p:tav tm="0">
                                          <p:val>
                                            <p:fltVal val="0"/>
                                          </p:val>
                                        </p:tav>
                                        <p:tav tm="100000">
                                          <p:val>
                                            <p:strVal val="#ppt_h"/>
                                          </p:val>
                                        </p:tav>
                                      </p:tavLst>
                                    </p:anim>
                                    <p:anim calcmode="lin" valueType="num">
                                      <p:cBhvr>
                                        <p:cTn id="9" dur="1000" fill="hold"/>
                                        <p:tgtEl>
                                          <p:spTgt spid="6">
                                            <p:txEl>
                                              <p:pRg st="2" end="2"/>
                                            </p:txEl>
                                          </p:spTgt>
                                        </p:tgtEl>
                                        <p:attrNameLst>
                                          <p:attrName>style.rotation</p:attrName>
                                        </p:attrNameLst>
                                      </p:cBhvr>
                                      <p:tavLst>
                                        <p:tav tm="0">
                                          <p:val>
                                            <p:fltVal val="90"/>
                                          </p:val>
                                        </p:tav>
                                        <p:tav tm="100000">
                                          <p:val>
                                            <p:fltVal val="0"/>
                                          </p:val>
                                        </p:tav>
                                      </p:tavLst>
                                    </p:anim>
                                    <p:animEffect transition="in" filter="fade">
                                      <p:cBhvr>
                                        <p:cTn id="10" dur="10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EFAF40D-E9ED-4E0F-A398-ED8DE0DD03D4}"/>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39364" y="385456"/>
            <a:ext cx="6051223" cy="5696659"/>
          </a:xfrm>
          <a:prstGeom prst="rect">
            <a:avLst/>
          </a:prstGeom>
        </p:spPr>
      </p:pic>
      <p:sp>
        <p:nvSpPr>
          <p:cNvPr id="3" name="TextBox 2">
            <a:extLst>
              <a:ext uri="{FF2B5EF4-FFF2-40B4-BE49-F238E27FC236}">
                <a16:creationId xmlns:a16="http://schemas.microsoft.com/office/drawing/2014/main" id="{B0661A63-0988-430F-A66A-EC371CDDA5F7}"/>
              </a:ext>
            </a:extLst>
          </p:cNvPr>
          <p:cNvSpPr txBox="1"/>
          <p:nvPr/>
        </p:nvSpPr>
        <p:spPr>
          <a:xfrm>
            <a:off x="7004115" y="1805731"/>
            <a:ext cx="5099901" cy="954107"/>
          </a:xfrm>
          <a:prstGeom prst="rect">
            <a:avLst/>
          </a:prstGeom>
          <a:noFill/>
        </p:spPr>
        <p:txBody>
          <a:bodyPr wrap="square" rtlCol="0">
            <a:spAutoFit/>
          </a:bodyPr>
          <a:lstStyle/>
          <a:p>
            <a:r>
              <a:rPr lang="en-US" sz="2800" dirty="0"/>
              <a:t>#11 clue:  Edge could be a rim, halo or very wide.</a:t>
            </a:r>
          </a:p>
        </p:txBody>
      </p:sp>
      <p:sp>
        <p:nvSpPr>
          <p:cNvPr id="4" name="TextBox 3">
            <a:extLst>
              <a:ext uri="{FF2B5EF4-FFF2-40B4-BE49-F238E27FC236}">
                <a16:creationId xmlns:a16="http://schemas.microsoft.com/office/drawing/2014/main" id="{3EA07E45-C1DC-4E90-89BD-B5ADA2C451F7}"/>
              </a:ext>
            </a:extLst>
          </p:cNvPr>
          <p:cNvSpPr txBox="1"/>
          <p:nvPr/>
        </p:nvSpPr>
        <p:spPr>
          <a:xfrm>
            <a:off x="7004115" y="461913"/>
            <a:ext cx="4703976" cy="954107"/>
          </a:xfrm>
          <a:prstGeom prst="rect">
            <a:avLst/>
          </a:prstGeom>
          <a:noFill/>
        </p:spPr>
        <p:txBody>
          <a:bodyPr wrap="square" rtlCol="0">
            <a:spAutoFit/>
          </a:bodyPr>
          <a:lstStyle/>
          <a:p>
            <a:r>
              <a:rPr lang="en-US" sz="2800" dirty="0"/>
              <a:t>#11  What color pattern is this?</a:t>
            </a:r>
          </a:p>
        </p:txBody>
      </p:sp>
      <p:sp>
        <p:nvSpPr>
          <p:cNvPr id="5" name="TextBox 4">
            <a:extLst>
              <a:ext uri="{FF2B5EF4-FFF2-40B4-BE49-F238E27FC236}">
                <a16:creationId xmlns:a16="http://schemas.microsoft.com/office/drawing/2014/main" id="{2D0695C5-5E34-4ACF-A5B0-F9BAAF742892}"/>
              </a:ext>
            </a:extLst>
          </p:cNvPr>
          <p:cNvSpPr txBox="1"/>
          <p:nvPr/>
        </p:nvSpPr>
        <p:spPr>
          <a:xfrm>
            <a:off x="339364" y="6174554"/>
            <a:ext cx="6051223" cy="523220"/>
          </a:xfrm>
          <a:prstGeom prst="rect">
            <a:avLst/>
          </a:prstGeom>
          <a:noFill/>
        </p:spPr>
        <p:txBody>
          <a:bodyPr wrap="square" rtlCol="0">
            <a:spAutoFit/>
          </a:bodyPr>
          <a:lstStyle/>
          <a:p>
            <a:pPr algn="ctr"/>
            <a:r>
              <a:rPr lang="en-US" sz="2800" dirty="0"/>
              <a:t>Smashing Sensation</a:t>
            </a:r>
          </a:p>
        </p:txBody>
      </p:sp>
      <p:sp>
        <p:nvSpPr>
          <p:cNvPr id="6" name="TextBox 5">
            <a:extLst>
              <a:ext uri="{FF2B5EF4-FFF2-40B4-BE49-F238E27FC236}">
                <a16:creationId xmlns:a16="http://schemas.microsoft.com/office/drawing/2014/main" id="{54637A7F-9B79-434A-ACD8-C62FA772383F}"/>
              </a:ext>
            </a:extLst>
          </p:cNvPr>
          <p:cNvSpPr txBox="1"/>
          <p:nvPr/>
        </p:nvSpPr>
        <p:spPr>
          <a:xfrm>
            <a:off x="7004115" y="3808429"/>
            <a:ext cx="4703976" cy="1692771"/>
          </a:xfrm>
          <a:prstGeom prst="rect">
            <a:avLst/>
          </a:prstGeom>
          <a:noFill/>
        </p:spPr>
        <p:txBody>
          <a:bodyPr wrap="square" rtlCol="0">
            <a:spAutoFit/>
          </a:bodyPr>
          <a:lstStyle/>
          <a:p>
            <a:r>
              <a:rPr lang="en-US" sz="3200" dirty="0"/>
              <a:t>Answer:</a:t>
            </a:r>
          </a:p>
          <a:p>
            <a:endParaRPr lang="en-US" sz="3200" dirty="0"/>
          </a:p>
          <a:p>
            <a:pPr algn="ctr"/>
            <a:r>
              <a:rPr lang="en-US" sz="4000" dirty="0"/>
              <a:t>Border</a:t>
            </a:r>
          </a:p>
        </p:txBody>
      </p:sp>
      <p:sp>
        <p:nvSpPr>
          <p:cNvPr id="7" name="Slide Number Placeholder 6">
            <a:extLst>
              <a:ext uri="{FF2B5EF4-FFF2-40B4-BE49-F238E27FC236}">
                <a16:creationId xmlns:a16="http://schemas.microsoft.com/office/drawing/2014/main" id="{E1CA10EB-3854-45B0-873C-AE839D589781}"/>
              </a:ext>
            </a:extLst>
          </p:cNvPr>
          <p:cNvSpPr>
            <a:spLocks noGrp="1"/>
          </p:cNvSpPr>
          <p:nvPr>
            <p:ph type="sldNum" sz="quarter" idx="12"/>
          </p:nvPr>
        </p:nvSpPr>
        <p:spPr/>
        <p:txBody>
          <a:bodyPr/>
          <a:lstStyle/>
          <a:p>
            <a:fld id="{D2C1189E-66B0-4966-80C8-7D82C091067F}" type="slidenum">
              <a:rPr lang="en-US" smtClean="0"/>
              <a:t>49</a:t>
            </a:fld>
            <a:endParaRPr lang="en-US"/>
          </a:p>
        </p:txBody>
      </p:sp>
    </p:spTree>
    <p:extLst>
      <p:ext uri="{BB962C8B-B14F-4D97-AF65-F5344CB8AC3E}">
        <p14:creationId xmlns:p14="http://schemas.microsoft.com/office/powerpoint/2010/main" val="1367237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anim calcmode="lin" valueType="num">
                                      <p:cBhvr>
                                        <p:cTn id="7" dur="1000" fill="hold"/>
                                        <p:tgtEl>
                                          <p:spTgt spid="6">
                                            <p:txEl>
                                              <p:pRg st="2" end="2"/>
                                            </p:txEl>
                                          </p:spTgt>
                                        </p:tgtEl>
                                        <p:attrNameLst>
                                          <p:attrName>ppt_w</p:attrName>
                                        </p:attrNameLst>
                                      </p:cBhvr>
                                      <p:tavLst>
                                        <p:tav tm="0">
                                          <p:val>
                                            <p:fltVal val="0"/>
                                          </p:val>
                                        </p:tav>
                                        <p:tav tm="100000">
                                          <p:val>
                                            <p:strVal val="#ppt_w"/>
                                          </p:val>
                                        </p:tav>
                                      </p:tavLst>
                                    </p:anim>
                                    <p:anim calcmode="lin" valueType="num">
                                      <p:cBhvr>
                                        <p:cTn id="8" dur="1000" fill="hold"/>
                                        <p:tgtEl>
                                          <p:spTgt spid="6">
                                            <p:txEl>
                                              <p:pRg st="2" end="2"/>
                                            </p:txEl>
                                          </p:spTgt>
                                        </p:tgtEl>
                                        <p:attrNameLst>
                                          <p:attrName>ppt_h</p:attrName>
                                        </p:attrNameLst>
                                      </p:cBhvr>
                                      <p:tavLst>
                                        <p:tav tm="0">
                                          <p:val>
                                            <p:fltVal val="0"/>
                                          </p:val>
                                        </p:tav>
                                        <p:tav tm="100000">
                                          <p:val>
                                            <p:strVal val="#ppt_h"/>
                                          </p:val>
                                        </p:tav>
                                      </p:tavLst>
                                    </p:anim>
                                    <p:anim calcmode="lin" valueType="num">
                                      <p:cBhvr>
                                        <p:cTn id="9" dur="1000" fill="hold"/>
                                        <p:tgtEl>
                                          <p:spTgt spid="6">
                                            <p:txEl>
                                              <p:pRg st="2" end="2"/>
                                            </p:txEl>
                                          </p:spTgt>
                                        </p:tgtEl>
                                        <p:attrNameLst>
                                          <p:attrName>style.rotation</p:attrName>
                                        </p:attrNameLst>
                                      </p:cBhvr>
                                      <p:tavLst>
                                        <p:tav tm="0">
                                          <p:val>
                                            <p:fltVal val="90"/>
                                          </p:val>
                                        </p:tav>
                                        <p:tav tm="100000">
                                          <p:val>
                                            <p:fltVal val="0"/>
                                          </p:val>
                                        </p:tav>
                                      </p:tavLst>
                                    </p:anim>
                                    <p:animEffect transition="in" filter="fade">
                                      <p:cBhvr>
                                        <p:cTn id="10" dur="10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id="{D1B0199A-E98E-4CEF-87D4-F97AFAF336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86200" y="381000"/>
            <a:ext cx="4419600" cy="6096000"/>
          </a:xfrm>
          <a:prstGeom prst="rect">
            <a:avLst/>
          </a:prstGeom>
        </p:spPr>
      </p:pic>
      <p:pic>
        <p:nvPicPr>
          <p:cNvPr id="5" name="Picture 4">
            <a:extLst>
              <a:ext uri="{FF2B5EF4-FFF2-40B4-BE49-F238E27FC236}">
                <a16:creationId xmlns:a16="http://schemas.microsoft.com/office/drawing/2014/main" id="{01043BE6-D0D7-4A19-B70C-2327ED48D1C3}"/>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873096" y="381000"/>
            <a:ext cx="4419600" cy="6096000"/>
          </a:xfrm>
          <a:prstGeom prst="rect">
            <a:avLst/>
          </a:prstGeom>
        </p:spPr>
      </p:pic>
      <p:pic>
        <p:nvPicPr>
          <p:cNvPr id="9" name="Picture 8">
            <a:extLst>
              <a:ext uri="{FF2B5EF4-FFF2-40B4-BE49-F238E27FC236}">
                <a16:creationId xmlns:a16="http://schemas.microsoft.com/office/drawing/2014/main" id="{115DCCF8-C9A7-4D44-B6C0-CA3E0EA49908}"/>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859992" y="381000"/>
            <a:ext cx="4419600" cy="6096000"/>
          </a:xfrm>
          <a:prstGeom prst="rect">
            <a:avLst/>
          </a:prstGeom>
        </p:spPr>
      </p:pic>
      <p:sp>
        <p:nvSpPr>
          <p:cNvPr id="14" name="Slide Number Placeholder 13">
            <a:extLst>
              <a:ext uri="{FF2B5EF4-FFF2-40B4-BE49-F238E27FC236}">
                <a16:creationId xmlns:a16="http://schemas.microsoft.com/office/drawing/2014/main" id="{D33A31C3-AD2E-4D60-902C-6F1669A9CB66}"/>
              </a:ext>
            </a:extLst>
          </p:cNvPr>
          <p:cNvSpPr>
            <a:spLocks noGrp="1"/>
          </p:cNvSpPr>
          <p:nvPr>
            <p:ph type="sldNum" sz="quarter" idx="12"/>
          </p:nvPr>
        </p:nvSpPr>
        <p:spPr/>
        <p:txBody>
          <a:bodyPr/>
          <a:lstStyle/>
          <a:p>
            <a:fld id="{D2C1189E-66B0-4966-80C8-7D82C091067F}" type="slidenum">
              <a:rPr lang="en-US" smtClean="0"/>
              <a:t>5</a:t>
            </a:fld>
            <a:endParaRPr lang="en-US"/>
          </a:p>
        </p:txBody>
      </p:sp>
      <p:pic>
        <p:nvPicPr>
          <p:cNvPr id="6" name="Picture 5" descr="Diagram&#10;&#10;Description automatically generated">
            <a:extLst>
              <a:ext uri="{FF2B5EF4-FFF2-40B4-BE49-F238E27FC236}">
                <a16:creationId xmlns:a16="http://schemas.microsoft.com/office/drawing/2014/main" id="{3E3A98E2-2E4A-4A4B-8C90-79A3440423D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71530" y="381000"/>
            <a:ext cx="4419600" cy="6096000"/>
          </a:xfrm>
          <a:prstGeom prst="rect">
            <a:avLst/>
          </a:prstGeom>
        </p:spPr>
      </p:pic>
      <p:pic>
        <p:nvPicPr>
          <p:cNvPr id="12" name="Picture 11" descr="Diagram&#10;&#10;Description automatically generated">
            <a:extLst>
              <a:ext uri="{FF2B5EF4-FFF2-40B4-BE49-F238E27FC236}">
                <a16:creationId xmlns:a16="http://schemas.microsoft.com/office/drawing/2014/main" id="{23E83CEC-152A-40A8-8C31-24887B36860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846888" y="381000"/>
            <a:ext cx="4419600" cy="6096000"/>
          </a:xfrm>
          <a:prstGeom prst="rect">
            <a:avLst/>
          </a:prstGeom>
        </p:spPr>
      </p:pic>
      <p:pic>
        <p:nvPicPr>
          <p:cNvPr id="10" name="Picture 9" descr="Diagram&#10;&#10;Description automatically generated">
            <a:extLst>
              <a:ext uri="{FF2B5EF4-FFF2-40B4-BE49-F238E27FC236}">
                <a16:creationId xmlns:a16="http://schemas.microsoft.com/office/drawing/2014/main" id="{9EB53996-B300-4DEB-BA82-D99916A6F4A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873741" y="381000"/>
            <a:ext cx="4419600" cy="6096000"/>
          </a:xfrm>
          <a:prstGeom prst="rect">
            <a:avLst/>
          </a:prstGeom>
        </p:spPr>
      </p:pic>
    </p:spTree>
    <p:extLst>
      <p:ext uri="{BB962C8B-B14F-4D97-AF65-F5344CB8AC3E}">
        <p14:creationId xmlns:p14="http://schemas.microsoft.com/office/powerpoint/2010/main" val="134791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9"/>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12"/>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AEDA585-FFE7-43BD-81B3-F25924D1163E}"/>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39364" y="208174"/>
            <a:ext cx="6051223" cy="6051223"/>
          </a:xfrm>
          <a:prstGeom prst="rect">
            <a:avLst/>
          </a:prstGeom>
        </p:spPr>
      </p:pic>
      <p:sp>
        <p:nvSpPr>
          <p:cNvPr id="3" name="TextBox 2">
            <a:extLst>
              <a:ext uri="{FF2B5EF4-FFF2-40B4-BE49-F238E27FC236}">
                <a16:creationId xmlns:a16="http://schemas.microsoft.com/office/drawing/2014/main" id="{0B754F5A-4E6D-4DCB-A6D8-9125E2AEDE37}"/>
              </a:ext>
            </a:extLst>
          </p:cNvPr>
          <p:cNvSpPr txBox="1"/>
          <p:nvPr/>
        </p:nvSpPr>
        <p:spPr>
          <a:xfrm>
            <a:off x="339364" y="6174554"/>
            <a:ext cx="6051223" cy="523220"/>
          </a:xfrm>
          <a:prstGeom prst="rect">
            <a:avLst/>
          </a:prstGeom>
          <a:noFill/>
        </p:spPr>
        <p:txBody>
          <a:bodyPr wrap="square" rtlCol="0">
            <a:spAutoFit/>
          </a:bodyPr>
          <a:lstStyle/>
          <a:p>
            <a:pPr algn="ctr"/>
            <a:r>
              <a:rPr lang="en-US" sz="2800" dirty="0"/>
              <a:t>Bold Pattern</a:t>
            </a:r>
          </a:p>
        </p:txBody>
      </p:sp>
      <p:sp>
        <p:nvSpPr>
          <p:cNvPr id="4" name="TextBox 3">
            <a:extLst>
              <a:ext uri="{FF2B5EF4-FFF2-40B4-BE49-F238E27FC236}">
                <a16:creationId xmlns:a16="http://schemas.microsoft.com/office/drawing/2014/main" id="{DBF189DC-C2BA-4D0E-930E-ABB4EEAEF155}"/>
              </a:ext>
            </a:extLst>
          </p:cNvPr>
          <p:cNvSpPr txBox="1"/>
          <p:nvPr/>
        </p:nvSpPr>
        <p:spPr>
          <a:xfrm>
            <a:off x="7004115" y="1613118"/>
            <a:ext cx="5099901" cy="1815882"/>
          </a:xfrm>
          <a:prstGeom prst="rect">
            <a:avLst/>
          </a:prstGeom>
          <a:noFill/>
        </p:spPr>
        <p:txBody>
          <a:bodyPr wrap="square" rtlCol="0">
            <a:spAutoFit/>
          </a:bodyPr>
          <a:lstStyle/>
          <a:p>
            <a:r>
              <a:rPr lang="en-US" sz="2800" dirty="0"/>
              <a:t>#12 clue:   Some irises can have more than one color pattern.  How many do you see?</a:t>
            </a:r>
          </a:p>
        </p:txBody>
      </p:sp>
      <p:sp>
        <p:nvSpPr>
          <p:cNvPr id="5" name="TextBox 4">
            <a:extLst>
              <a:ext uri="{FF2B5EF4-FFF2-40B4-BE49-F238E27FC236}">
                <a16:creationId xmlns:a16="http://schemas.microsoft.com/office/drawing/2014/main" id="{8032ED8D-7712-4DEF-B56D-952F58D5072A}"/>
              </a:ext>
            </a:extLst>
          </p:cNvPr>
          <p:cNvSpPr txBox="1"/>
          <p:nvPr/>
        </p:nvSpPr>
        <p:spPr>
          <a:xfrm>
            <a:off x="7004115" y="461913"/>
            <a:ext cx="4703976" cy="954107"/>
          </a:xfrm>
          <a:prstGeom prst="rect">
            <a:avLst/>
          </a:prstGeom>
          <a:noFill/>
        </p:spPr>
        <p:txBody>
          <a:bodyPr wrap="square" rtlCol="0">
            <a:spAutoFit/>
          </a:bodyPr>
          <a:lstStyle/>
          <a:p>
            <a:r>
              <a:rPr lang="en-US" sz="2800" dirty="0"/>
              <a:t>#12  What color pattern is this?</a:t>
            </a:r>
          </a:p>
        </p:txBody>
      </p:sp>
      <p:sp>
        <p:nvSpPr>
          <p:cNvPr id="6" name="TextBox 5">
            <a:extLst>
              <a:ext uri="{FF2B5EF4-FFF2-40B4-BE49-F238E27FC236}">
                <a16:creationId xmlns:a16="http://schemas.microsoft.com/office/drawing/2014/main" id="{0869BB7F-6B50-4C23-9CB9-07CE8413DDC7}"/>
              </a:ext>
            </a:extLst>
          </p:cNvPr>
          <p:cNvSpPr txBox="1"/>
          <p:nvPr/>
        </p:nvSpPr>
        <p:spPr>
          <a:xfrm>
            <a:off x="7004115" y="3403076"/>
            <a:ext cx="4703976" cy="3539430"/>
          </a:xfrm>
          <a:prstGeom prst="rect">
            <a:avLst/>
          </a:prstGeom>
          <a:noFill/>
        </p:spPr>
        <p:txBody>
          <a:bodyPr wrap="square" rtlCol="0">
            <a:spAutoFit/>
          </a:bodyPr>
          <a:lstStyle/>
          <a:p>
            <a:r>
              <a:rPr lang="en-US" sz="3200" dirty="0"/>
              <a:t>Answer:</a:t>
            </a:r>
          </a:p>
          <a:p>
            <a:endParaRPr lang="en-US" sz="2800" dirty="0"/>
          </a:p>
          <a:p>
            <a:pPr algn="ctr"/>
            <a:r>
              <a:rPr lang="en-US" sz="4000" dirty="0"/>
              <a:t>Bicolor</a:t>
            </a:r>
          </a:p>
          <a:p>
            <a:pPr algn="ctr"/>
            <a:r>
              <a:rPr lang="en-US" sz="4000" dirty="0" err="1"/>
              <a:t>Variegata</a:t>
            </a:r>
            <a:endParaRPr lang="en-US" sz="4000" dirty="0"/>
          </a:p>
          <a:p>
            <a:pPr algn="ctr"/>
            <a:r>
              <a:rPr lang="en-US" sz="4000" dirty="0"/>
              <a:t>Fancy Plicata</a:t>
            </a:r>
          </a:p>
          <a:p>
            <a:pPr algn="ctr"/>
            <a:r>
              <a:rPr lang="en-US" sz="4000" dirty="0"/>
              <a:t>Border</a:t>
            </a:r>
          </a:p>
        </p:txBody>
      </p:sp>
      <p:sp>
        <p:nvSpPr>
          <p:cNvPr id="7" name="Slide Number Placeholder 6">
            <a:extLst>
              <a:ext uri="{FF2B5EF4-FFF2-40B4-BE49-F238E27FC236}">
                <a16:creationId xmlns:a16="http://schemas.microsoft.com/office/drawing/2014/main" id="{4688AE13-6ACF-41E5-91B1-83AF4F4F0615}"/>
              </a:ext>
            </a:extLst>
          </p:cNvPr>
          <p:cNvSpPr>
            <a:spLocks noGrp="1"/>
          </p:cNvSpPr>
          <p:nvPr>
            <p:ph type="sldNum" sz="quarter" idx="12"/>
          </p:nvPr>
        </p:nvSpPr>
        <p:spPr/>
        <p:txBody>
          <a:bodyPr/>
          <a:lstStyle/>
          <a:p>
            <a:fld id="{D2C1189E-66B0-4966-80C8-7D82C091067F}" type="slidenum">
              <a:rPr lang="en-US" smtClean="0"/>
              <a:t>50</a:t>
            </a:fld>
            <a:endParaRPr lang="en-US"/>
          </a:p>
        </p:txBody>
      </p:sp>
    </p:spTree>
    <p:extLst>
      <p:ext uri="{BB962C8B-B14F-4D97-AF65-F5344CB8AC3E}">
        <p14:creationId xmlns:p14="http://schemas.microsoft.com/office/powerpoint/2010/main" val="1199946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anim calcmode="lin" valueType="num">
                                      <p:cBhvr>
                                        <p:cTn id="7" dur="1000" fill="hold"/>
                                        <p:tgtEl>
                                          <p:spTgt spid="6">
                                            <p:txEl>
                                              <p:pRg st="2" end="2"/>
                                            </p:txEl>
                                          </p:spTgt>
                                        </p:tgtEl>
                                        <p:attrNameLst>
                                          <p:attrName>ppt_w</p:attrName>
                                        </p:attrNameLst>
                                      </p:cBhvr>
                                      <p:tavLst>
                                        <p:tav tm="0">
                                          <p:val>
                                            <p:fltVal val="0"/>
                                          </p:val>
                                        </p:tav>
                                        <p:tav tm="100000">
                                          <p:val>
                                            <p:strVal val="#ppt_w"/>
                                          </p:val>
                                        </p:tav>
                                      </p:tavLst>
                                    </p:anim>
                                    <p:anim calcmode="lin" valueType="num">
                                      <p:cBhvr>
                                        <p:cTn id="8" dur="1000" fill="hold"/>
                                        <p:tgtEl>
                                          <p:spTgt spid="6">
                                            <p:txEl>
                                              <p:pRg st="2" end="2"/>
                                            </p:txEl>
                                          </p:spTgt>
                                        </p:tgtEl>
                                        <p:attrNameLst>
                                          <p:attrName>ppt_h</p:attrName>
                                        </p:attrNameLst>
                                      </p:cBhvr>
                                      <p:tavLst>
                                        <p:tav tm="0">
                                          <p:val>
                                            <p:fltVal val="0"/>
                                          </p:val>
                                        </p:tav>
                                        <p:tav tm="100000">
                                          <p:val>
                                            <p:strVal val="#ppt_h"/>
                                          </p:val>
                                        </p:tav>
                                      </p:tavLst>
                                    </p:anim>
                                    <p:anim calcmode="lin" valueType="num">
                                      <p:cBhvr>
                                        <p:cTn id="9" dur="1000" fill="hold"/>
                                        <p:tgtEl>
                                          <p:spTgt spid="6">
                                            <p:txEl>
                                              <p:pRg st="2" end="2"/>
                                            </p:txEl>
                                          </p:spTgt>
                                        </p:tgtEl>
                                        <p:attrNameLst>
                                          <p:attrName>style.rotation</p:attrName>
                                        </p:attrNameLst>
                                      </p:cBhvr>
                                      <p:tavLst>
                                        <p:tav tm="0">
                                          <p:val>
                                            <p:fltVal val="90"/>
                                          </p:val>
                                        </p:tav>
                                        <p:tav tm="100000">
                                          <p:val>
                                            <p:fltVal val="0"/>
                                          </p:val>
                                        </p:tav>
                                      </p:tavLst>
                                    </p:anim>
                                    <p:animEffect transition="in" filter="fade">
                                      <p:cBhvr>
                                        <p:cTn id="10" dur="1000"/>
                                        <p:tgtEl>
                                          <p:spTgt spid="6">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anim calcmode="lin" valueType="num">
                                      <p:cBhvr>
                                        <p:cTn id="15" dur="1000" fill="hold"/>
                                        <p:tgtEl>
                                          <p:spTgt spid="6">
                                            <p:txEl>
                                              <p:pRg st="3" end="3"/>
                                            </p:txEl>
                                          </p:spTgt>
                                        </p:tgtEl>
                                        <p:attrNameLst>
                                          <p:attrName>ppt_w</p:attrName>
                                        </p:attrNameLst>
                                      </p:cBhvr>
                                      <p:tavLst>
                                        <p:tav tm="0">
                                          <p:val>
                                            <p:fltVal val="0"/>
                                          </p:val>
                                        </p:tav>
                                        <p:tav tm="100000">
                                          <p:val>
                                            <p:strVal val="#ppt_w"/>
                                          </p:val>
                                        </p:tav>
                                      </p:tavLst>
                                    </p:anim>
                                    <p:anim calcmode="lin" valueType="num">
                                      <p:cBhvr>
                                        <p:cTn id="16" dur="1000" fill="hold"/>
                                        <p:tgtEl>
                                          <p:spTgt spid="6">
                                            <p:txEl>
                                              <p:pRg st="3" end="3"/>
                                            </p:txEl>
                                          </p:spTgt>
                                        </p:tgtEl>
                                        <p:attrNameLst>
                                          <p:attrName>ppt_h</p:attrName>
                                        </p:attrNameLst>
                                      </p:cBhvr>
                                      <p:tavLst>
                                        <p:tav tm="0">
                                          <p:val>
                                            <p:fltVal val="0"/>
                                          </p:val>
                                        </p:tav>
                                        <p:tav tm="100000">
                                          <p:val>
                                            <p:strVal val="#ppt_h"/>
                                          </p:val>
                                        </p:tav>
                                      </p:tavLst>
                                    </p:anim>
                                    <p:anim calcmode="lin" valueType="num">
                                      <p:cBhvr>
                                        <p:cTn id="17" dur="1000" fill="hold"/>
                                        <p:tgtEl>
                                          <p:spTgt spid="6">
                                            <p:txEl>
                                              <p:pRg st="3" end="3"/>
                                            </p:txEl>
                                          </p:spTgt>
                                        </p:tgtEl>
                                        <p:attrNameLst>
                                          <p:attrName>style.rotation</p:attrName>
                                        </p:attrNameLst>
                                      </p:cBhvr>
                                      <p:tavLst>
                                        <p:tav tm="0">
                                          <p:val>
                                            <p:fltVal val="90"/>
                                          </p:val>
                                        </p:tav>
                                        <p:tav tm="100000">
                                          <p:val>
                                            <p:fltVal val="0"/>
                                          </p:val>
                                        </p:tav>
                                      </p:tavLst>
                                    </p:anim>
                                    <p:animEffect transition="in" filter="fade">
                                      <p:cBhvr>
                                        <p:cTn id="18" dur="1000"/>
                                        <p:tgtEl>
                                          <p:spTgt spid="6">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anim calcmode="lin" valueType="num">
                                      <p:cBhvr>
                                        <p:cTn id="23" dur="1000" fill="hold"/>
                                        <p:tgtEl>
                                          <p:spTgt spid="6">
                                            <p:txEl>
                                              <p:pRg st="4" end="4"/>
                                            </p:txEl>
                                          </p:spTgt>
                                        </p:tgtEl>
                                        <p:attrNameLst>
                                          <p:attrName>ppt_w</p:attrName>
                                        </p:attrNameLst>
                                      </p:cBhvr>
                                      <p:tavLst>
                                        <p:tav tm="0">
                                          <p:val>
                                            <p:fltVal val="0"/>
                                          </p:val>
                                        </p:tav>
                                        <p:tav tm="100000">
                                          <p:val>
                                            <p:strVal val="#ppt_w"/>
                                          </p:val>
                                        </p:tav>
                                      </p:tavLst>
                                    </p:anim>
                                    <p:anim calcmode="lin" valueType="num">
                                      <p:cBhvr>
                                        <p:cTn id="24" dur="1000" fill="hold"/>
                                        <p:tgtEl>
                                          <p:spTgt spid="6">
                                            <p:txEl>
                                              <p:pRg st="4" end="4"/>
                                            </p:txEl>
                                          </p:spTgt>
                                        </p:tgtEl>
                                        <p:attrNameLst>
                                          <p:attrName>ppt_h</p:attrName>
                                        </p:attrNameLst>
                                      </p:cBhvr>
                                      <p:tavLst>
                                        <p:tav tm="0">
                                          <p:val>
                                            <p:fltVal val="0"/>
                                          </p:val>
                                        </p:tav>
                                        <p:tav tm="100000">
                                          <p:val>
                                            <p:strVal val="#ppt_h"/>
                                          </p:val>
                                        </p:tav>
                                      </p:tavLst>
                                    </p:anim>
                                    <p:anim calcmode="lin" valueType="num">
                                      <p:cBhvr>
                                        <p:cTn id="25" dur="1000" fill="hold"/>
                                        <p:tgtEl>
                                          <p:spTgt spid="6">
                                            <p:txEl>
                                              <p:pRg st="4" end="4"/>
                                            </p:txEl>
                                          </p:spTgt>
                                        </p:tgtEl>
                                        <p:attrNameLst>
                                          <p:attrName>style.rotation</p:attrName>
                                        </p:attrNameLst>
                                      </p:cBhvr>
                                      <p:tavLst>
                                        <p:tav tm="0">
                                          <p:val>
                                            <p:fltVal val="90"/>
                                          </p:val>
                                        </p:tav>
                                        <p:tav tm="100000">
                                          <p:val>
                                            <p:fltVal val="0"/>
                                          </p:val>
                                        </p:tav>
                                      </p:tavLst>
                                    </p:anim>
                                    <p:animEffect transition="in" filter="fade">
                                      <p:cBhvr>
                                        <p:cTn id="26" dur="1000"/>
                                        <p:tgtEl>
                                          <p:spTgt spid="6">
                                            <p:txEl>
                                              <p:pRg st="4" end="4"/>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nodeType="clickEffect">
                                  <p:stCondLst>
                                    <p:cond delay="0"/>
                                  </p:stCondLst>
                                  <p:childTnLst>
                                    <p:set>
                                      <p:cBhvr>
                                        <p:cTn id="30" dur="1" fill="hold">
                                          <p:stCondLst>
                                            <p:cond delay="0"/>
                                          </p:stCondLst>
                                        </p:cTn>
                                        <p:tgtEl>
                                          <p:spTgt spid="6">
                                            <p:txEl>
                                              <p:pRg st="5" end="5"/>
                                            </p:txEl>
                                          </p:spTgt>
                                        </p:tgtEl>
                                        <p:attrNameLst>
                                          <p:attrName>style.visibility</p:attrName>
                                        </p:attrNameLst>
                                      </p:cBhvr>
                                      <p:to>
                                        <p:strVal val="visible"/>
                                      </p:to>
                                    </p:set>
                                    <p:anim calcmode="lin" valueType="num">
                                      <p:cBhvr>
                                        <p:cTn id="31" dur="1000" fill="hold"/>
                                        <p:tgtEl>
                                          <p:spTgt spid="6">
                                            <p:txEl>
                                              <p:pRg st="5" end="5"/>
                                            </p:txEl>
                                          </p:spTgt>
                                        </p:tgtEl>
                                        <p:attrNameLst>
                                          <p:attrName>ppt_w</p:attrName>
                                        </p:attrNameLst>
                                      </p:cBhvr>
                                      <p:tavLst>
                                        <p:tav tm="0">
                                          <p:val>
                                            <p:fltVal val="0"/>
                                          </p:val>
                                        </p:tav>
                                        <p:tav tm="100000">
                                          <p:val>
                                            <p:strVal val="#ppt_w"/>
                                          </p:val>
                                        </p:tav>
                                      </p:tavLst>
                                    </p:anim>
                                    <p:anim calcmode="lin" valueType="num">
                                      <p:cBhvr>
                                        <p:cTn id="32" dur="1000" fill="hold"/>
                                        <p:tgtEl>
                                          <p:spTgt spid="6">
                                            <p:txEl>
                                              <p:pRg st="5" end="5"/>
                                            </p:txEl>
                                          </p:spTgt>
                                        </p:tgtEl>
                                        <p:attrNameLst>
                                          <p:attrName>ppt_h</p:attrName>
                                        </p:attrNameLst>
                                      </p:cBhvr>
                                      <p:tavLst>
                                        <p:tav tm="0">
                                          <p:val>
                                            <p:fltVal val="0"/>
                                          </p:val>
                                        </p:tav>
                                        <p:tav tm="100000">
                                          <p:val>
                                            <p:strVal val="#ppt_h"/>
                                          </p:val>
                                        </p:tav>
                                      </p:tavLst>
                                    </p:anim>
                                    <p:anim calcmode="lin" valueType="num">
                                      <p:cBhvr>
                                        <p:cTn id="33" dur="1000" fill="hold"/>
                                        <p:tgtEl>
                                          <p:spTgt spid="6">
                                            <p:txEl>
                                              <p:pRg st="5" end="5"/>
                                            </p:txEl>
                                          </p:spTgt>
                                        </p:tgtEl>
                                        <p:attrNameLst>
                                          <p:attrName>style.rotation</p:attrName>
                                        </p:attrNameLst>
                                      </p:cBhvr>
                                      <p:tavLst>
                                        <p:tav tm="0">
                                          <p:val>
                                            <p:fltVal val="90"/>
                                          </p:val>
                                        </p:tav>
                                        <p:tav tm="100000">
                                          <p:val>
                                            <p:fltVal val="0"/>
                                          </p:val>
                                        </p:tav>
                                      </p:tavLst>
                                    </p:anim>
                                    <p:animEffect transition="in" filter="fade">
                                      <p:cBhvr>
                                        <p:cTn id="34" dur="1000"/>
                                        <p:tgtEl>
                                          <p:spTgt spid="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What Inspired Wile E. Coyote and Road Runner? - Air Mail">
            <a:extLst>
              <a:ext uri="{FF2B5EF4-FFF2-40B4-BE49-F238E27FC236}">
                <a16:creationId xmlns:a16="http://schemas.microsoft.com/office/drawing/2014/main" id="{E5622B3F-DBC0-41D6-992D-40B43AA1944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33811" y="384631"/>
            <a:ext cx="6934396" cy="6088738"/>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50A21AD5-3BDB-4533-BA44-4DB66065457F}"/>
              </a:ext>
            </a:extLst>
          </p:cNvPr>
          <p:cNvSpPr>
            <a:spLocks noGrp="1"/>
          </p:cNvSpPr>
          <p:nvPr>
            <p:ph type="sldNum" sz="quarter" idx="12"/>
          </p:nvPr>
        </p:nvSpPr>
        <p:spPr/>
        <p:txBody>
          <a:bodyPr/>
          <a:lstStyle/>
          <a:p>
            <a:fld id="{D2C1189E-66B0-4966-80C8-7D82C091067F}" type="slidenum">
              <a:rPr lang="en-US" smtClean="0"/>
              <a:t>51</a:t>
            </a:fld>
            <a:endParaRPr lang="en-US"/>
          </a:p>
        </p:txBody>
      </p:sp>
      <p:pic>
        <p:nvPicPr>
          <p:cNvPr id="4" name="Picture 3" descr="A picture containing text, clipart&#10;&#10;Description automatically generated">
            <a:extLst>
              <a:ext uri="{FF2B5EF4-FFF2-40B4-BE49-F238E27FC236}">
                <a16:creationId xmlns:a16="http://schemas.microsoft.com/office/drawing/2014/main" id="{FD3479D5-40E3-4A31-B958-F7BA823D00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33534" y="384008"/>
            <a:ext cx="3246120" cy="6089904"/>
          </a:xfrm>
          <a:prstGeom prst="rect">
            <a:avLst/>
          </a:prstGeom>
        </p:spPr>
      </p:pic>
    </p:spTree>
    <p:extLst>
      <p:ext uri="{BB962C8B-B14F-4D97-AF65-F5344CB8AC3E}">
        <p14:creationId xmlns:p14="http://schemas.microsoft.com/office/powerpoint/2010/main" val="1271190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2000"/>
                                        <p:tgtEl>
                                          <p:spTgt spid="1026"/>
                                        </p:tgtEl>
                                      </p:cBhvr>
                                    </p:animEffect>
                                    <p:set>
                                      <p:cBhvr>
                                        <p:cTn id="7" dur="1" fill="hold">
                                          <p:stCondLst>
                                            <p:cond delay="1999"/>
                                          </p:stCondLst>
                                        </p:cTn>
                                        <p:tgtEl>
                                          <p:spTgt spid="1026"/>
                                        </p:tgtEl>
                                        <p:attrNameLst>
                                          <p:attrName>style.visibility</p:attrName>
                                        </p:attrNameLst>
                                      </p:cBhvr>
                                      <p:to>
                                        <p:strVal val="hidden"/>
                                      </p:to>
                                    </p:set>
                                  </p:childTnLst>
                                </p:cTn>
                              </p:par>
                              <p:par>
                                <p:cTn id="8" presetID="42" presetClass="exit" presetSubtype="0" fill="hold" nodeType="withEffect">
                                  <p:stCondLst>
                                    <p:cond delay="0"/>
                                  </p:stCondLst>
                                  <p:childTnLst>
                                    <p:animEffect transition="out" filter="fade">
                                      <p:cBhvr>
                                        <p:cTn id="9" dur="5000"/>
                                        <p:tgtEl>
                                          <p:spTgt spid="4"/>
                                        </p:tgtEl>
                                      </p:cBhvr>
                                    </p:animEffect>
                                    <p:anim calcmode="lin" valueType="num">
                                      <p:cBhvr>
                                        <p:cTn id="10" dur="5000"/>
                                        <p:tgtEl>
                                          <p:spTgt spid="4"/>
                                        </p:tgtEl>
                                        <p:attrNameLst>
                                          <p:attrName>ppt_x</p:attrName>
                                        </p:attrNameLst>
                                      </p:cBhvr>
                                      <p:tavLst>
                                        <p:tav tm="0">
                                          <p:val>
                                            <p:strVal val="ppt_x"/>
                                          </p:val>
                                        </p:tav>
                                        <p:tav tm="100000">
                                          <p:val>
                                            <p:strVal val="ppt_x"/>
                                          </p:val>
                                        </p:tav>
                                      </p:tavLst>
                                    </p:anim>
                                    <p:anim calcmode="lin" valueType="num">
                                      <p:cBhvr>
                                        <p:cTn id="11" dur="5000"/>
                                        <p:tgtEl>
                                          <p:spTgt spid="4"/>
                                        </p:tgtEl>
                                        <p:attrNameLst>
                                          <p:attrName>ppt_y</p:attrName>
                                        </p:attrNameLst>
                                      </p:cBhvr>
                                      <p:tavLst>
                                        <p:tav tm="0">
                                          <p:val>
                                            <p:strVal val="ppt_y"/>
                                          </p:val>
                                        </p:tav>
                                        <p:tav tm="100000">
                                          <p:val>
                                            <p:strVal val="ppt_y+.1"/>
                                          </p:val>
                                        </p:tav>
                                      </p:tavLst>
                                    </p:anim>
                                    <p:set>
                                      <p:cBhvr>
                                        <p:cTn id="12" dur="1" fill="hold">
                                          <p:stCondLst>
                                            <p:cond delay="49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84E51AD2-BE9E-4137-9710-6E51688E1240}"/>
              </a:ext>
            </a:extLst>
          </p:cNvPr>
          <p:cNvSpPr txBox="1">
            <a:spLocks/>
          </p:cNvSpPr>
          <p:nvPr/>
        </p:nvSpPr>
        <p:spPr>
          <a:xfrm>
            <a:off x="913795" y="609600"/>
            <a:ext cx="10353761" cy="1326321"/>
          </a:xfrm>
          <a:prstGeom prst="rect">
            <a:avLst/>
          </a:prstGeom>
        </p:spPr>
        <p:txBody>
          <a:bodyPr>
            <a:normAutofit/>
          </a:bodyPr>
          <a:lstStyle>
            <a:lvl1pPr algn="ctr" defTabSz="914400" rtl="0" eaLnBrk="1" latinLnBrk="0" hangingPunct="1">
              <a:lnSpc>
                <a:spcPct val="90000"/>
              </a:lnSpc>
              <a:spcBef>
                <a:spcPct val="0"/>
              </a:spcBef>
              <a:buNone/>
              <a:defRPr sz="3400" b="1" i="0" kern="1200" cap="all">
                <a:solidFill>
                  <a:schemeClr val="tx1"/>
                </a:solidFill>
                <a:effectLst>
                  <a:outerShdw blurRad="50800" dist="63500" dir="2700000" algn="tl" rotWithShape="0">
                    <a:srgbClr val="000000">
                      <a:alpha val="48000"/>
                    </a:srgbClr>
                  </a:outerShdw>
                </a:effectLst>
                <a:latin typeface="+mj-lt"/>
                <a:ea typeface="+mj-ea"/>
                <a:cs typeface="+mj-cs"/>
              </a:defRPr>
            </a:lvl1pPr>
          </a:lstStyle>
          <a:p>
            <a:r>
              <a:rPr lang="en-US" sz="8000" dirty="0" err="1"/>
              <a:t>bitone</a:t>
            </a:r>
            <a:endParaRPr lang="en-US" sz="8000" dirty="0"/>
          </a:p>
        </p:txBody>
      </p:sp>
      <p:sp>
        <p:nvSpPr>
          <p:cNvPr id="3" name="Content Placeholder 4">
            <a:extLst>
              <a:ext uri="{FF2B5EF4-FFF2-40B4-BE49-F238E27FC236}">
                <a16:creationId xmlns:a16="http://schemas.microsoft.com/office/drawing/2014/main" id="{EF84EA7E-48D3-4ED9-AF33-AE8F38BCE676}"/>
              </a:ext>
            </a:extLst>
          </p:cNvPr>
          <p:cNvSpPr txBox="1">
            <a:spLocks/>
          </p:cNvSpPr>
          <p:nvPr/>
        </p:nvSpPr>
        <p:spPr>
          <a:xfrm>
            <a:off x="913795" y="2096064"/>
            <a:ext cx="10353762" cy="3695136"/>
          </a:xfrm>
          <a:prstGeom prst="rect">
            <a:avLst/>
          </a:prstGeom>
        </p:spPr>
        <p:txBody>
          <a:bodyPr/>
          <a:lst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effectLst>
                  <a:outerShdw blurRad="50800" dist="38100" dir="2700000" algn="tl" rotWithShape="0">
                    <a:srgbClr val="000000">
                      <a:alpha val="48000"/>
                    </a:srgbClr>
                  </a:outerShdw>
                </a:effectLst>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effectLst>
                  <a:outerShdw blurRad="50800" dist="38100" dir="2700000" algn="tl" rotWithShape="0">
                    <a:srgbClr val="000000">
                      <a:alpha val="48000"/>
                    </a:srgbClr>
                  </a:outerShdw>
                </a:effectLst>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effectLst>
                  <a:outerShdw blurRad="50800" dist="38100" dir="2700000" algn="tl" rotWithShape="0">
                    <a:srgbClr val="000000">
                      <a:alpha val="48000"/>
                    </a:srgbClr>
                  </a:outerShdw>
                </a:effectLst>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effectLst>
                  <a:outerShdw blurRad="50800" dist="38100" dir="2700000" algn="tl" rotWithShape="0">
                    <a:srgbClr val="000000">
                      <a:alpha val="48000"/>
                    </a:srgbClr>
                  </a:outerShdw>
                </a:effectLst>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5pPr>
            <a:lvl6pPr marL="25146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6pPr>
            <a:lvl7pPr marL="29718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7pPr>
            <a:lvl8pPr marL="34290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8pPr>
            <a:lvl9pPr marL="38862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9pPr>
          </a:lstStyle>
          <a:p>
            <a:pPr marL="0" marR="0" indent="0" algn="l">
              <a:lnSpc>
                <a:spcPct val="119000"/>
              </a:lnSpc>
              <a:spcBef>
                <a:spcPts val="0"/>
              </a:spcBef>
              <a:spcAft>
                <a:spcPts val="1400"/>
              </a:spcAft>
            </a:pPr>
            <a:r>
              <a:rPr lang="en-US" sz="4000" kern="1400" dirty="0">
                <a:ln>
                  <a:noFill/>
                </a:ln>
                <a:effectLst/>
                <a:latin typeface="Calibri" panose="020F0502020204030204" pitchFamily="34" charset="0"/>
              </a:rPr>
              <a:t>A </a:t>
            </a:r>
            <a:r>
              <a:rPr lang="en-US" sz="4000" kern="1400" dirty="0">
                <a:effectLst/>
                <a:latin typeface="Calibri" panose="020F0502020204030204" pitchFamily="34" charset="0"/>
              </a:rPr>
              <a:t>flower color pattern where the standards and falls of the flower have different amounts of the SAME color and the shade of the falls is darker than the standards. (An iris with darker standards and lighter falls is called a </a:t>
            </a:r>
            <a:r>
              <a:rPr lang="en-US" sz="4000" i="1" kern="1400" dirty="0">
                <a:effectLst/>
                <a:latin typeface="Calibri" panose="020F0502020204030204" pitchFamily="34" charset="0"/>
              </a:rPr>
              <a:t>reverse </a:t>
            </a:r>
            <a:r>
              <a:rPr lang="en-US" sz="4000" i="1" kern="1400" dirty="0" err="1">
                <a:effectLst/>
                <a:latin typeface="Calibri" panose="020F0502020204030204" pitchFamily="34" charset="0"/>
              </a:rPr>
              <a:t>bitone</a:t>
            </a:r>
            <a:r>
              <a:rPr lang="en-US" sz="4000" kern="1400" dirty="0">
                <a:effectLst/>
                <a:latin typeface="Calibri" panose="020F0502020204030204" pitchFamily="34" charset="0"/>
              </a:rPr>
              <a:t>.)</a:t>
            </a:r>
            <a:endParaRPr lang="en-US" sz="4000" kern="1400" dirty="0">
              <a:ln>
                <a:noFill/>
              </a:ln>
              <a:effectLst/>
              <a:latin typeface="Calibri" panose="020F0502020204030204" pitchFamily="34" charset="0"/>
            </a:endParaRPr>
          </a:p>
          <a:p>
            <a:pPr marL="0" marR="0" indent="0" algn="l">
              <a:lnSpc>
                <a:spcPct val="119000"/>
              </a:lnSpc>
              <a:spcBef>
                <a:spcPts val="0"/>
              </a:spcBef>
              <a:spcAft>
                <a:spcPts val="600"/>
              </a:spcAft>
            </a:pPr>
            <a:r>
              <a:rPr lang="en-US" sz="1800" kern="1400" dirty="0">
                <a:ln>
                  <a:noFill/>
                </a:ln>
                <a:solidFill>
                  <a:srgbClr val="000000"/>
                </a:solidFill>
                <a:effectLst/>
                <a:latin typeface="Calibri" panose="020F0502020204030204" pitchFamily="34" charset="0"/>
              </a:rPr>
              <a:t> </a:t>
            </a:r>
          </a:p>
          <a:p>
            <a:pPr marL="0" indent="0">
              <a:lnSpc>
                <a:spcPct val="119000"/>
              </a:lnSpc>
              <a:spcBef>
                <a:spcPts val="0"/>
              </a:spcBef>
              <a:spcAft>
                <a:spcPts val="600"/>
              </a:spcAft>
            </a:pPr>
            <a:r>
              <a:rPr lang="en-US" sz="1800" kern="1400" dirty="0">
                <a:solidFill>
                  <a:srgbClr val="000000"/>
                </a:solidFill>
                <a:effectLst/>
                <a:latin typeface="Calibri" panose="020F0502020204030204" pitchFamily="34" charset="0"/>
              </a:rPr>
              <a:t> </a:t>
            </a:r>
          </a:p>
          <a:p>
            <a:endParaRPr lang="en-US" dirty="0"/>
          </a:p>
        </p:txBody>
      </p:sp>
      <p:sp>
        <p:nvSpPr>
          <p:cNvPr id="4" name="Slide Number Placeholder 3">
            <a:extLst>
              <a:ext uri="{FF2B5EF4-FFF2-40B4-BE49-F238E27FC236}">
                <a16:creationId xmlns:a16="http://schemas.microsoft.com/office/drawing/2014/main" id="{FE7228E7-F81B-43E3-AC91-E8AD59630C04}"/>
              </a:ext>
            </a:extLst>
          </p:cNvPr>
          <p:cNvSpPr>
            <a:spLocks noGrp="1"/>
          </p:cNvSpPr>
          <p:nvPr>
            <p:ph type="sldNum" sz="quarter" idx="12"/>
          </p:nvPr>
        </p:nvSpPr>
        <p:spPr/>
        <p:txBody>
          <a:bodyPr/>
          <a:lstStyle/>
          <a:p>
            <a:fld id="{D2C1189E-66B0-4966-80C8-7D82C091067F}" type="slidenum">
              <a:rPr lang="en-US" smtClean="0"/>
              <a:t>6</a:t>
            </a:fld>
            <a:endParaRPr lang="en-US"/>
          </a:p>
        </p:txBody>
      </p:sp>
    </p:spTree>
    <p:extLst>
      <p:ext uri="{BB962C8B-B14F-4D97-AF65-F5344CB8AC3E}">
        <p14:creationId xmlns:p14="http://schemas.microsoft.com/office/powerpoint/2010/main" val="9694529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F1FF25DE-DF03-45F7-8B6E-F9FC19CD629E}"/>
              </a:ext>
            </a:extLst>
          </p:cNvPr>
          <p:cNvGrpSpPr/>
          <p:nvPr/>
        </p:nvGrpSpPr>
        <p:grpSpPr>
          <a:xfrm>
            <a:off x="881126" y="201040"/>
            <a:ext cx="3050400" cy="3139180"/>
            <a:chOff x="881126" y="201040"/>
            <a:chExt cx="3050400" cy="3139180"/>
          </a:xfrm>
        </p:grpSpPr>
        <p:pic>
          <p:nvPicPr>
            <p:cNvPr id="3" name="Picture 2">
              <a:extLst>
                <a:ext uri="{FF2B5EF4-FFF2-40B4-BE49-F238E27FC236}">
                  <a16:creationId xmlns:a16="http://schemas.microsoft.com/office/drawing/2014/main" id="{4871DD15-4BF9-4DDD-8A2B-3B807BD6482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81126" y="201040"/>
              <a:ext cx="3050400" cy="3050400"/>
            </a:xfrm>
            <a:prstGeom prst="rect">
              <a:avLst/>
            </a:prstGeom>
          </p:spPr>
        </p:pic>
        <p:sp>
          <p:nvSpPr>
            <p:cNvPr id="4" name="TextBox 3">
              <a:extLst>
                <a:ext uri="{FF2B5EF4-FFF2-40B4-BE49-F238E27FC236}">
                  <a16:creationId xmlns:a16="http://schemas.microsoft.com/office/drawing/2014/main" id="{46B1CB5C-AC3D-49D4-B105-8F88EBAF2F49}"/>
                </a:ext>
              </a:extLst>
            </p:cNvPr>
            <p:cNvSpPr txBox="1"/>
            <p:nvPr/>
          </p:nvSpPr>
          <p:spPr>
            <a:xfrm>
              <a:off x="1381507" y="2878555"/>
              <a:ext cx="2128404" cy="461665"/>
            </a:xfrm>
            <a:prstGeom prst="rect">
              <a:avLst/>
            </a:prstGeom>
            <a:noFill/>
          </p:spPr>
          <p:txBody>
            <a:bodyPr wrap="square" rtlCol="0">
              <a:spAutoFit/>
            </a:bodyPr>
            <a:lstStyle/>
            <a:p>
              <a:pPr algn="ctr"/>
              <a:r>
                <a:rPr lang="en-US" sz="2400" dirty="0"/>
                <a:t>Dream Team</a:t>
              </a:r>
            </a:p>
          </p:txBody>
        </p:sp>
      </p:grpSp>
      <p:grpSp>
        <p:nvGrpSpPr>
          <p:cNvPr id="13" name="Group 12">
            <a:extLst>
              <a:ext uri="{FF2B5EF4-FFF2-40B4-BE49-F238E27FC236}">
                <a16:creationId xmlns:a16="http://schemas.microsoft.com/office/drawing/2014/main" id="{705BC86A-63E8-4E35-82A0-CED8EC19FA9E}"/>
              </a:ext>
            </a:extLst>
          </p:cNvPr>
          <p:cNvGrpSpPr/>
          <p:nvPr/>
        </p:nvGrpSpPr>
        <p:grpSpPr>
          <a:xfrm>
            <a:off x="4562800" y="201040"/>
            <a:ext cx="3054088" cy="3139180"/>
            <a:chOff x="4562800" y="201040"/>
            <a:chExt cx="3054088" cy="3139180"/>
          </a:xfrm>
        </p:grpSpPr>
        <p:pic>
          <p:nvPicPr>
            <p:cNvPr id="6" name="Picture 5">
              <a:extLst>
                <a:ext uri="{FF2B5EF4-FFF2-40B4-BE49-F238E27FC236}">
                  <a16:creationId xmlns:a16="http://schemas.microsoft.com/office/drawing/2014/main" id="{D2BB3AAF-C93F-47DD-B70D-71D721AAA069}"/>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566488" y="201040"/>
              <a:ext cx="3050400" cy="3050400"/>
            </a:xfrm>
            <a:prstGeom prst="rect">
              <a:avLst/>
            </a:prstGeom>
          </p:spPr>
        </p:pic>
        <p:sp>
          <p:nvSpPr>
            <p:cNvPr id="7" name="TextBox 6">
              <a:extLst>
                <a:ext uri="{FF2B5EF4-FFF2-40B4-BE49-F238E27FC236}">
                  <a16:creationId xmlns:a16="http://schemas.microsoft.com/office/drawing/2014/main" id="{642CFCC8-775F-4133-B413-093F4A986F4F}"/>
                </a:ext>
              </a:extLst>
            </p:cNvPr>
            <p:cNvSpPr txBox="1"/>
            <p:nvPr/>
          </p:nvSpPr>
          <p:spPr>
            <a:xfrm>
              <a:off x="4562800" y="2878555"/>
              <a:ext cx="3050400" cy="461665"/>
            </a:xfrm>
            <a:prstGeom prst="rect">
              <a:avLst/>
            </a:prstGeom>
            <a:noFill/>
          </p:spPr>
          <p:txBody>
            <a:bodyPr wrap="square" rtlCol="0">
              <a:spAutoFit/>
            </a:bodyPr>
            <a:lstStyle/>
            <a:p>
              <a:pPr algn="ctr"/>
              <a:r>
                <a:rPr lang="en-US" sz="2400" dirty="0"/>
                <a:t>I’m Back</a:t>
              </a:r>
            </a:p>
          </p:txBody>
        </p:sp>
      </p:grpSp>
      <p:grpSp>
        <p:nvGrpSpPr>
          <p:cNvPr id="19" name="Group 18">
            <a:extLst>
              <a:ext uri="{FF2B5EF4-FFF2-40B4-BE49-F238E27FC236}">
                <a16:creationId xmlns:a16="http://schemas.microsoft.com/office/drawing/2014/main" id="{A5EE2C84-EF20-4A0D-B1B2-14FF63F382A3}"/>
              </a:ext>
            </a:extLst>
          </p:cNvPr>
          <p:cNvGrpSpPr/>
          <p:nvPr/>
        </p:nvGrpSpPr>
        <p:grpSpPr>
          <a:xfrm>
            <a:off x="8260474" y="201040"/>
            <a:ext cx="3050400" cy="3148058"/>
            <a:chOff x="8260474" y="201040"/>
            <a:chExt cx="3050400" cy="3148058"/>
          </a:xfrm>
        </p:grpSpPr>
        <p:pic>
          <p:nvPicPr>
            <p:cNvPr id="9" name="Picture 8">
              <a:extLst>
                <a:ext uri="{FF2B5EF4-FFF2-40B4-BE49-F238E27FC236}">
                  <a16:creationId xmlns:a16="http://schemas.microsoft.com/office/drawing/2014/main" id="{D454E7BD-31FE-4CC5-8687-D59F55496A44}"/>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8260474" y="201040"/>
              <a:ext cx="3050400" cy="3050400"/>
            </a:xfrm>
            <a:prstGeom prst="rect">
              <a:avLst/>
            </a:prstGeom>
          </p:spPr>
        </p:pic>
        <p:sp>
          <p:nvSpPr>
            <p:cNvPr id="10" name="TextBox 9">
              <a:extLst>
                <a:ext uri="{FF2B5EF4-FFF2-40B4-BE49-F238E27FC236}">
                  <a16:creationId xmlns:a16="http://schemas.microsoft.com/office/drawing/2014/main" id="{FF975FC2-AD11-4153-95AC-0DAF8685EF54}"/>
                </a:ext>
              </a:extLst>
            </p:cNvPr>
            <p:cNvSpPr txBox="1"/>
            <p:nvPr/>
          </p:nvSpPr>
          <p:spPr>
            <a:xfrm>
              <a:off x="8720830" y="2887433"/>
              <a:ext cx="2355787" cy="461665"/>
            </a:xfrm>
            <a:prstGeom prst="rect">
              <a:avLst/>
            </a:prstGeom>
            <a:noFill/>
          </p:spPr>
          <p:txBody>
            <a:bodyPr wrap="square" rtlCol="0">
              <a:spAutoFit/>
            </a:bodyPr>
            <a:lstStyle/>
            <a:p>
              <a:pPr algn="ctr"/>
              <a:r>
                <a:rPr lang="en-US" sz="2400" dirty="0"/>
                <a:t>Winning Hand</a:t>
              </a:r>
            </a:p>
          </p:txBody>
        </p:sp>
      </p:grpSp>
      <p:grpSp>
        <p:nvGrpSpPr>
          <p:cNvPr id="20" name="Group 19">
            <a:extLst>
              <a:ext uri="{FF2B5EF4-FFF2-40B4-BE49-F238E27FC236}">
                <a16:creationId xmlns:a16="http://schemas.microsoft.com/office/drawing/2014/main" id="{53065DCE-9C3A-4F94-AFE2-A0053A4F0C67}"/>
              </a:ext>
            </a:extLst>
          </p:cNvPr>
          <p:cNvGrpSpPr/>
          <p:nvPr/>
        </p:nvGrpSpPr>
        <p:grpSpPr>
          <a:xfrm>
            <a:off x="881126" y="3429000"/>
            <a:ext cx="3050400" cy="3146729"/>
            <a:chOff x="881126" y="3429000"/>
            <a:chExt cx="3050400" cy="3146729"/>
          </a:xfrm>
        </p:grpSpPr>
        <p:pic>
          <p:nvPicPr>
            <p:cNvPr id="11" name="Picture 10">
              <a:extLst>
                <a:ext uri="{FF2B5EF4-FFF2-40B4-BE49-F238E27FC236}">
                  <a16:creationId xmlns:a16="http://schemas.microsoft.com/office/drawing/2014/main" id="{C00864F8-7374-44AC-A0CF-4CB9E0DF786E}"/>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881126" y="3429000"/>
              <a:ext cx="3050400" cy="3050400"/>
            </a:xfrm>
            <a:prstGeom prst="rect">
              <a:avLst/>
            </a:prstGeom>
          </p:spPr>
        </p:pic>
        <p:sp>
          <p:nvSpPr>
            <p:cNvPr id="12" name="TextBox 11">
              <a:extLst>
                <a:ext uri="{FF2B5EF4-FFF2-40B4-BE49-F238E27FC236}">
                  <a16:creationId xmlns:a16="http://schemas.microsoft.com/office/drawing/2014/main" id="{4EA5205E-98B1-4971-9024-E07E4AE6640C}"/>
                </a:ext>
              </a:extLst>
            </p:cNvPr>
            <p:cNvSpPr txBox="1"/>
            <p:nvPr/>
          </p:nvSpPr>
          <p:spPr>
            <a:xfrm>
              <a:off x="1100079" y="6114064"/>
              <a:ext cx="2614895" cy="461665"/>
            </a:xfrm>
            <a:prstGeom prst="rect">
              <a:avLst/>
            </a:prstGeom>
            <a:noFill/>
          </p:spPr>
          <p:txBody>
            <a:bodyPr wrap="square" rtlCol="0">
              <a:spAutoFit/>
            </a:bodyPr>
            <a:lstStyle/>
            <a:p>
              <a:pPr algn="ctr"/>
              <a:r>
                <a:rPr lang="en-US" sz="2400" dirty="0"/>
                <a:t>New Face</a:t>
              </a:r>
            </a:p>
          </p:txBody>
        </p:sp>
      </p:grpSp>
      <p:grpSp>
        <p:nvGrpSpPr>
          <p:cNvPr id="21" name="Group 20">
            <a:extLst>
              <a:ext uri="{FF2B5EF4-FFF2-40B4-BE49-F238E27FC236}">
                <a16:creationId xmlns:a16="http://schemas.microsoft.com/office/drawing/2014/main" id="{A6338384-1A5D-4665-B0E9-B53C920D96DB}"/>
              </a:ext>
            </a:extLst>
          </p:cNvPr>
          <p:cNvGrpSpPr/>
          <p:nvPr/>
        </p:nvGrpSpPr>
        <p:grpSpPr>
          <a:xfrm>
            <a:off x="4559112" y="3429000"/>
            <a:ext cx="3057776" cy="3433096"/>
            <a:chOff x="4559112" y="3429000"/>
            <a:chExt cx="3057776" cy="3433096"/>
          </a:xfrm>
        </p:grpSpPr>
        <p:pic>
          <p:nvPicPr>
            <p:cNvPr id="14" name="Picture 13">
              <a:extLst>
                <a:ext uri="{FF2B5EF4-FFF2-40B4-BE49-F238E27FC236}">
                  <a16:creationId xmlns:a16="http://schemas.microsoft.com/office/drawing/2014/main" id="{EF35F5A2-BA4C-4417-9067-1C20E5FA6263}"/>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4566488" y="3429000"/>
              <a:ext cx="3050400" cy="3050400"/>
            </a:xfrm>
            <a:prstGeom prst="rect">
              <a:avLst/>
            </a:prstGeom>
          </p:spPr>
        </p:pic>
        <p:sp>
          <p:nvSpPr>
            <p:cNvPr id="15" name="TextBox 14">
              <a:extLst>
                <a:ext uri="{FF2B5EF4-FFF2-40B4-BE49-F238E27FC236}">
                  <a16:creationId xmlns:a16="http://schemas.microsoft.com/office/drawing/2014/main" id="{E83C0DD6-68F1-4800-A765-176CA8DD7739}"/>
                </a:ext>
              </a:extLst>
            </p:cNvPr>
            <p:cNvSpPr txBox="1"/>
            <p:nvPr/>
          </p:nvSpPr>
          <p:spPr>
            <a:xfrm>
              <a:off x="4562800" y="6106515"/>
              <a:ext cx="3050400" cy="461665"/>
            </a:xfrm>
            <a:prstGeom prst="rect">
              <a:avLst/>
            </a:prstGeom>
            <a:noFill/>
          </p:spPr>
          <p:txBody>
            <a:bodyPr wrap="square" rtlCol="0">
              <a:spAutoFit/>
            </a:bodyPr>
            <a:lstStyle/>
            <a:p>
              <a:pPr algn="ctr"/>
              <a:r>
                <a:rPr lang="en-US" sz="2400" dirty="0"/>
                <a:t>Black Cherry Blast</a:t>
              </a:r>
            </a:p>
          </p:txBody>
        </p:sp>
        <p:sp>
          <p:nvSpPr>
            <p:cNvPr id="2" name="TextBox 1">
              <a:extLst>
                <a:ext uri="{FF2B5EF4-FFF2-40B4-BE49-F238E27FC236}">
                  <a16:creationId xmlns:a16="http://schemas.microsoft.com/office/drawing/2014/main" id="{DDD4658F-70FC-4223-AA16-C0ECD2600CC8}"/>
                </a:ext>
              </a:extLst>
            </p:cNvPr>
            <p:cNvSpPr txBox="1"/>
            <p:nvPr/>
          </p:nvSpPr>
          <p:spPr>
            <a:xfrm>
              <a:off x="4559112" y="6492764"/>
              <a:ext cx="3054087" cy="369332"/>
            </a:xfrm>
            <a:prstGeom prst="rect">
              <a:avLst/>
            </a:prstGeom>
            <a:noFill/>
          </p:spPr>
          <p:txBody>
            <a:bodyPr wrap="square" rtlCol="0">
              <a:spAutoFit/>
            </a:bodyPr>
            <a:lstStyle/>
            <a:p>
              <a:pPr algn="ctr"/>
              <a:r>
                <a:rPr lang="en-US" dirty="0"/>
                <a:t>(Reverse </a:t>
              </a:r>
              <a:r>
                <a:rPr lang="en-US" dirty="0" err="1"/>
                <a:t>Bitone</a:t>
              </a:r>
              <a:r>
                <a:rPr lang="en-US" dirty="0"/>
                <a:t>)</a:t>
              </a:r>
            </a:p>
          </p:txBody>
        </p:sp>
      </p:grpSp>
      <p:grpSp>
        <p:nvGrpSpPr>
          <p:cNvPr id="22" name="Group 21">
            <a:extLst>
              <a:ext uri="{FF2B5EF4-FFF2-40B4-BE49-F238E27FC236}">
                <a16:creationId xmlns:a16="http://schemas.microsoft.com/office/drawing/2014/main" id="{D386577D-34FA-45C5-8C53-795FEF48D2AF}"/>
              </a:ext>
            </a:extLst>
          </p:cNvPr>
          <p:cNvGrpSpPr/>
          <p:nvPr/>
        </p:nvGrpSpPr>
        <p:grpSpPr>
          <a:xfrm>
            <a:off x="8244472" y="3429000"/>
            <a:ext cx="3054090" cy="3429159"/>
            <a:chOff x="8244472" y="3429000"/>
            <a:chExt cx="3054090" cy="3429159"/>
          </a:xfrm>
        </p:grpSpPr>
        <p:pic>
          <p:nvPicPr>
            <p:cNvPr id="17" name="Picture 16">
              <a:extLst>
                <a:ext uri="{FF2B5EF4-FFF2-40B4-BE49-F238E27FC236}">
                  <a16:creationId xmlns:a16="http://schemas.microsoft.com/office/drawing/2014/main" id="{8D5C2BF2-277A-43A9-A159-957A86371B27}"/>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8248162" y="3429000"/>
              <a:ext cx="3050400" cy="3050400"/>
            </a:xfrm>
            <a:prstGeom prst="rect">
              <a:avLst/>
            </a:prstGeom>
          </p:spPr>
        </p:pic>
        <p:sp>
          <p:nvSpPr>
            <p:cNvPr id="18" name="TextBox 17">
              <a:extLst>
                <a:ext uri="{FF2B5EF4-FFF2-40B4-BE49-F238E27FC236}">
                  <a16:creationId xmlns:a16="http://schemas.microsoft.com/office/drawing/2014/main" id="{6830FB2B-5F2D-4D4B-B178-06481AD4C021}"/>
                </a:ext>
              </a:extLst>
            </p:cNvPr>
            <p:cNvSpPr txBox="1"/>
            <p:nvPr/>
          </p:nvSpPr>
          <p:spPr>
            <a:xfrm>
              <a:off x="8499288" y="6112184"/>
              <a:ext cx="2577329" cy="461665"/>
            </a:xfrm>
            <a:prstGeom prst="rect">
              <a:avLst/>
            </a:prstGeom>
            <a:noFill/>
          </p:spPr>
          <p:txBody>
            <a:bodyPr wrap="square" rtlCol="0">
              <a:spAutoFit/>
            </a:bodyPr>
            <a:lstStyle/>
            <a:p>
              <a:pPr algn="ctr"/>
              <a:r>
                <a:rPr lang="en-US" sz="2400" dirty="0" err="1"/>
                <a:t>Bubblicious</a:t>
              </a:r>
              <a:endParaRPr lang="en-US" sz="2400" dirty="0"/>
            </a:p>
          </p:txBody>
        </p:sp>
        <p:sp>
          <p:nvSpPr>
            <p:cNvPr id="16" name="TextBox 15">
              <a:extLst>
                <a:ext uri="{FF2B5EF4-FFF2-40B4-BE49-F238E27FC236}">
                  <a16:creationId xmlns:a16="http://schemas.microsoft.com/office/drawing/2014/main" id="{F5E97DF8-EB7E-4714-958A-2303C5392FAE}"/>
                </a:ext>
              </a:extLst>
            </p:cNvPr>
            <p:cNvSpPr txBox="1"/>
            <p:nvPr/>
          </p:nvSpPr>
          <p:spPr>
            <a:xfrm>
              <a:off x="8244472" y="6488827"/>
              <a:ext cx="3050401" cy="369332"/>
            </a:xfrm>
            <a:prstGeom prst="rect">
              <a:avLst/>
            </a:prstGeom>
            <a:noFill/>
          </p:spPr>
          <p:txBody>
            <a:bodyPr wrap="square">
              <a:spAutoFit/>
            </a:bodyPr>
            <a:lstStyle/>
            <a:p>
              <a:pPr algn="ctr"/>
              <a:r>
                <a:rPr lang="en-US" dirty="0"/>
                <a:t>(Reverse </a:t>
              </a:r>
              <a:r>
                <a:rPr lang="en-US" dirty="0" err="1"/>
                <a:t>Bitone</a:t>
              </a:r>
              <a:r>
                <a:rPr lang="en-US" dirty="0"/>
                <a:t>)</a:t>
              </a:r>
            </a:p>
          </p:txBody>
        </p:sp>
      </p:grpSp>
      <p:sp>
        <p:nvSpPr>
          <p:cNvPr id="5" name="Slide Number Placeholder 4">
            <a:extLst>
              <a:ext uri="{FF2B5EF4-FFF2-40B4-BE49-F238E27FC236}">
                <a16:creationId xmlns:a16="http://schemas.microsoft.com/office/drawing/2014/main" id="{16D483DB-ACBB-4813-A804-C7C2C675158E}"/>
              </a:ext>
            </a:extLst>
          </p:cNvPr>
          <p:cNvSpPr>
            <a:spLocks noGrp="1"/>
          </p:cNvSpPr>
          <p:nvPr>
            <p:ph type="sldNum" sz="quarter" idx="12"/>
          </p:nvPr>
        </p:nvSpPr>
        <p:spPr/>
        <p:txBody>
          <a:bodyPr/>
          <a:lstStyle/>
          <a:p>
            <a:fld id="{D2C1189E-66B0-4966-80C8-7D82C091067F}" type="slidenum">
              <a:rPr lang="en-US" smtClean="0"/>
              <a:t>7</a:t>
            </a:fld>
            <a:endParaRPr lang="en-US"/>
          </a:p>
        </p:txBody>
      </p:sp>
    </p:spTree>
    <p:extLst>
      <p:ext uri="{BB962C8B-B14F-4D97-AF65-F5344CB8AC3E}">
        <p14:creationId xmlns:p14="http://schemas.microsoft.com/office/powerpoint/2010/main" val="3785179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1000"/>
                                        <p:tgtEl>
                                          <p:spTgt spid="13"/>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1000"/>
                                        <p:tgtEl>
                                          <p:spTgt spid="19"/>
                                        </p:tgtEl>
                                      </p:cBhvr>
                                    </p:animEffect>
                                  </p:childTnLst>
                                </p:cTn>
                              </p:par>
                            </p:childTnLst>
                          </p:cTn>
                        </p:par>
                        <p:par>
                          <p:cTn id="16" fill="hold">
                            <p:stCondLst>
                              <p:cond delay="3000"/>
                            </p:stCondLst>
                            <p:childTnLst>
                              <p:par>
                                <p:cTn id="17" presetID="10" presetClass="entr" presetSubtype="0" fill="hold" nodeType="after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1000"/>
                                        <p:tgtEl>
                                          <p:spTgt spid="20"/>
                                        </p:tgtEl>
                                      </p:cBhvr>
                                    </p:animEffect>
                                  </p:childTnLst>
                                </p:cTn>
                              </p:par>
                            </p:childTnLst>
                          </p:cTn>
                        </p:par>
                        <p:par>
                          <p:cTn id="20" fill="hold">
                            <p:stCondLst>
                              <p:cond delay="4000"/>
                            </p:stCondLst>
                            <p:childTnLst>
                              <p:par>
                                <p:cTn id="21" presetID="10" presetClass="entr" presetSubtype="0" fill="hold" nodeType="after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fade">
                                      <p:cBhvr>
                                        <p:cTn id="23" dur="1000"/>
                                        <p:tgtEl>
                                          <p:spTgt spid="21"/>
                                        </p:tgtEl>
                                      </p:cBhvr>
                                    </p:animEffect>
                                  </p:childTnLst>
                                </p:cTn>
                              </p:par>
                            </p:childTnLst>
                          </p:cTn>
                        </p:par>
                        <p:par>
                          <p:cTn id="24" fill="hold">
                            <p:stCondLst>
                              <p:cond delay="5000"/>
                            </p:stCondLst>
                            <p:childTnLst>
                              <p:par>
                                <p:cTn id="25" presetID="10" presetClass="entr" presetSubtype="0" fill="hold" nodeType="after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fade">
                                      <p:cBhvr>
                                        <p:cTn id="27" dur="1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Pin on Nature&amp;#39;s splendor">
            <a:extLst>
              <a:ext uri="{FF2B5EF4-FFF2-40B4-BE49-F238E27FC236}">
                <a16:creationId xmlns:a16="http://schemas.microsoft.com/office/drawing/2014/main" id="{385E2716-EDFB-4A18-9C5C-254426B3667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2486" y="113122"/>
            <a:ext cx="4847538" cy="646338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1CEE7555-A7F6-4C55-A1B9-8152006DB1B9}"/>
              </a:ext>
            </a:extLst>
          </p:cNvPr>
          <p:cNvPicPr>
            <a:picLocks noChangeAspect="1"/>
          </p:cNvPicPr>
          <p:nvPr/>
        </p:nvPicPr>
        <p:blipFill>
          <a:blip r:embed="rId4">
            <a:extLst>
              <a:ext uri="{28A0092B-C50C-407E-A947-70E740481C1C}">
                <a14:useLocalDpi xmlns:a14="http://schemas.microsoft.com/office/drawing/2010/main" val="0"/>
              </a:ext>
            </a:extLst>
          </a:blip>
          <a:srcRect t="65" b="65"/>
          <a:stretch/>
        </p:blipFill>
        <p:spPr>
          <a:xfrm>
            <a:off x="5465404" y="1747346"/>
            <a:ext cx="6556914" cy="3578799"/>
          </a:xfrm>
          <a:prstGeom prst="rect">
            <a:avLst/>
          </a:prstGeom>
        </p:spPr>
      </p:pic>
      <p:pic>
        <p:nvPicPr>
          <p:cNvPr id="1028" name="Picture 4" descr="Left - Photoshopped &amp;quot;pink and turquoise/aquamarine irises&amp;quot; - - Right - Real  irises | Iris, Dream garden, Fake plants">
            <a:extLst>
              <a:ext uri="{FF2B5EF4-FFF2-40B4-BE49-F238E27FC236}">
                <a16:creationId xmlns:a16="http://schemas.microsoft.com/office/drawing/2014/main" id="{38FB97BE-6BE2-4397-894A-9B6DCC7D8AE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34099" y="0"/>
            <a:ext cx="3819525"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62E28BA1-217F-46C6-B18D-95A68AD3DB4B}"/>
              </a:ext>
            </a:extLst>
          </p:cNvPr>
          <p:cNvSpPr>
            <a:spLocks noGrp="1"/>
          </p:cNvSpPr>
          <p:nvPr>
            <p:ph type="sldNum" sz="quarter" idx="12"/>
          </p:nvPr>
        </p:nvSpPr>
        <p:spPr/>
        <p:txBody>
          <a:bodyPr/>
          <a:lstStyle/>
          <a:p>
            <a:fld id="{D2C1189E-66B0-4966-80C8-7D82C091067F}" type="slidenum">
              <a:rPr lang="en-US" smtClean="0"/>
              <a:t>8</a:t>
            </a:fld>
            <a:endParaRPr lang="en-US"/>
          </a:p>
        </p:txBody>
      </p:sp>
    </p:spTree>
    <p:extLst>
      <p:ext uri="{BB962C8B-B14F-4D97-AF65-F5344CB8AC3E}">
        <p14:creationId xmlns:p14="http://schemas.microsoft.com/office/powerpoint/2010/main" val="1175968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5"/>
                                        </p:tgtEl>
                                      </p:cBhvr>
                                    </p:animEffect>
                                    <p:set>
                                      <p:cBhvr>
                                        <p:cTn id="12" dur="1" fill="hold">
                                          <p:stCondLst>
                                            <p:cond delay="499"/>
                                          </p:stCondLst>
                                        </p:cTn>
                                        <p:tgtEl>
                                          <p:spTgt spid="5"/>
                                        </p:tgtEl>
                                        <p:attrNameLst>
                                          <p:attrName>style.visibility</p:attrName>
                                        </p:attrNameLst>
                                      </p:cBhvr>
                                      <p:to>
                                        <p:strVal val="hidden"/>
                                      </p:to>
                                    </p:set>
                                  </p:childTnLst>
                                </p:cTn>
                              </p:par>
                              <p:par>
                                <p:cTn id="13" presetID="10" presetClass="entr" presetSubtype="0" fill="hold" nodeType="withEffect">
                                  <p:stCondLst>
                                    <p:cond delay="0"/>
                                  </p:stCondLst>
                                  <p:childTnLst>
                                    <p:set>
                                      <p:cBhvr>
                                        <p:cTn id="14" dur="1" fill="hold">
                                          <p:stCondLst>
                                            <p:cond delay="0"/>
                                          </p:stCondLst>
                                        </p:cTn>
                                        <p:tgtEl>
                                          <p:spTgt spid="1028"/>
                                        </p:tgtEl>
                                        <p:attrNameLst>
                                          <p:attrName>style.visibility</p:attrName>
                                        </p:attrNameLst>
                                      </p:cBhvr>
                                      <p:to>
                                        <p:strVal val="visible"/>
                                      </p:to>
                                    </p:set>
                                    <p:animEffect transition="in" filter="fade">
                                      <p:cBhvr>
                                        <p:cTn id="15" dur="10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103BB27D-1A21-48D1-98B4-3D77748426DF}"/>
              </a:ext>
            </a:extLst>
          </p:cNvPr>
          <p:cNvSpPr txBox="1">
            <a:spLocks/>
          </p:cNvSpPr>
          <p:nvPr/>
        </p:nvSpPr>
        <p:spPr>
          <a:xfrm>
            <a:off x="913795" y="609600"/>
            <a:ext cx="10353761" cy="1326321"/>
          </a:xfrm>
          <a:prstGeom prst="rect">
            <a:avLst/>
          </a:prstGeom>
        </p:spPr>
        <p:txBody>
          <a:bodyPr>
            <a:normAutofit/>
          </a:bodyPr>
          <a:lstStyle>
            <a:lvl1pPr algn="ctr" defTabSz="914400" rtl="0" eaLnBrk="1" latinLnBrk="0" hangingPunct="1">
              <a:lnSpc>
                <a:spcPct val="90000"/>
              </a:lnSpc>
              <a:spcBef>
                <a:spcPct val="0"/>
              </a:spcBef>
              <a:buNone/>
              <a:defRPr sz="3400" b="1" i="0" kern="1200" cap="all">
                <a:solidFill>
                  <a:schemeClr val="tx1"/>
                </a:solidFill>
                <a:effectLst>
                  <a:outerShdw blurRad="50800" dist="63500" dir="2700000" algn="tl" rotWithShape="0">
                    <a:srgbClr val="000000">
                      <a:alpha val="48000"/>
                    </a:srgbClr>
                  </a:outerShdw>
                </a:effectLst>
                <a:latin typeface="+mj-lt"/>
                <a:ea typeface="+mj-ea"/>
                <a:cs typeface="+mj-cs"/>
              </a:defRPr>
            </a:lvl1pPr>
          </a:lstStyle>
          <a:p>
            <a:r>
              <a:rPr lang="en-US" sz="8000" dirty="0" err="1"/>
              <a:t>neglecta</a:t>
            </a:r>
            <a:endParaRPr lang="en-US" sz="8000" dirty="0"/>
          </a:p>
        </p:txBody>
      </p:sp>
      <p:sp>
        <p:nvSpPr>
          <p:cNvPr id="3" name="Content Placeholder 4">
            <a:extLst>
              <a:ext uri="{FF2B5EF4-FFF2-40B4-BE49-F238E27FC236}">
                <a16:creationId xmlns:a16="http://schemas.microsoft.com/office/drawing/2014/main" id="{550F2470-E52B-437F-8BA2-8CE751256A33}"/>
              </a:ext>
            </a:extLst>
          </p:cNvPr>
          <p:cNvSpPr txBox="1">
            <a:spLocks/>
          </p:cNvSpPr>
          <p:nvPr/>
        </p:nvSpPr>
        <p:spPr>
          <a:xfrm>
            <a:off x="913795" y="2096064"/>
            <a:ext cx="10353762" cy="3695136"/>
          </a:xfrm>
          <a:prstGeom prst="rect">
            <a:avLst/>
          </a:prstGeom>
        </p:spPr>
        <p:txBody>
          <a:bodyPr/>
          <a:lst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effectLst>
                  <a:outerShdw blurRad="50800" dist="38100" dir="2700000" algn="tl" rotWithShape="0">
                    <a:srgbClr val="000000">
                      <a:alpha val="48000"/>
                    </a:srgbClr>
                  </a:outerShdw>
                </a:effectLst>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effectLst>
                  <a:outerShdw blurRad="50800" dist="38100" dir="2700000" algn="tl" rotWithShape="0">
                    <a:srgbClr val="000000">
                      <a:alpha val="48000"/>
                    </a:srgbClr>
                  </a:outerShdw>
                </a:effectLst>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effectLst>
                  <a:outerShdw blurRad="50800" dist="38100" dir="2700000" algn="tl" rotWithShape="0">
                    <a:srgbClr val="000000">
                      <a:alpha val="48000"/>
                    </a:srgbClr>
                  </a:outerShdw>
                </a:effectLst>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effectLst>
                  <a:outerShdw blurRad="50800" dist="38100" dir="2700000" algn="tl" rotWithShape="0">
                    <a:srgbClr val="000000">
                      <a:alpha val="48000"/>
                    </a:srgbClr>
                  </a:outerShdw>
                </a:effectLst>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5pPr>
            <a:lvl6pPr marL="25146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6pPr>
            <a:lvl7pPr marL="29718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7pPr>
            <a:lvl8pPr marL="34290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8pPr>
            <a:lvl9pPr marL="38862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9pPr>
          </a:lstStyle>
          <a:p>
            <a:pPr marL="0" marR="0" indent="0" algn="l">
              <a:lnSpc>
                <a:spcPct val="119000"/>
              </a:lnSpc>
              <a:spcBef>
                <a:spcPts val="0"/>
              </a:spcBef>
              <a:spcAft>
                <a:spcPts val="1400"/>
              </a:spcAft>
            </a:pPr>
            <a:r>
              <a:rPr lang="en-US" sz="4000" kern="1400" dirty="0">
                <a:ln>
                  <a:noFill/>
                </a:ln>
                <a:effectLst/>
                <a:latin typeface="Calibri" panose="020F0502020204030204" pitchFamily="34" charset="0"/>
              </a:rPr>
              <a:t>A flower color pattern of </a:t>
            </a:r>
            <a:r>
              <a:rPr lang="en-US" sz="4000" u="sng" kern="1400" dirty="0">
                <a:ln>
                  <a:noFill/>
                </a:ln>
                <a:effectLst/>
                <a:latin typeface="Calibri" panose="020F0502020204030204" pitchFamily="34" charset="0"/>
              </a:rPr>
              <a:t>blue or blue-violet </a:t>
            </a:r>
            <a:r>
              <a:rPr lang="en-US" sz="4000" u="sng" kern="1400" dirty="0" err="1">
                <a:ln>
                  <a:noFill/>
                </a:ln>
                <a:effectLst/>
                <a:latin typeface="Calibri" panose="020F0502020204030204" pitchFamily="34" charset="0"/>
              </a:rPr>
              <a:t>bitone</a:t>
            </a:r>
            <a:r>
              <a:rPr lang="en-US" sz="4000" kern="1400" dirty="0">
                <a:effectLst/>
                <a:latin typeface="Calibri" panose="020F0502020204030204" pitchFamily="34" charset="0"/>
              </a:rPr>
              <a:t>.</a:t>
            </a:r>
            <a:endParaRPr lang="en-US" sz="4000" kern="1400" dirty="0">
              <a:ln>
                <a:noFill/>
              </a:ln>
              <a:effectLst/>
              <a:latin typeface="Calibri" panose="020F0502020204030204" pitchFamily="34" charset="0"/>
            </a:endParaRPr>
          </a:p>
          <a:p>
            <a:pPr marL="0" marR="0" indent="0" algn="l">
              <a:lnSpc>
                <a:spcPct val="119000"/>
              </a:lnSpc>
              <a:spcBef>
                <a:spcPts val="0"/>
              </a:spcBef>
              <a:spcAft>
                <a:spcPts val="600"/>
              </a:spcAft>
            </a:pPr>
            <a:r>
              <a:rPr lang="en-US" sz="1800" kern="1400" dirty="0">
                <a:ln>
                  <a:noFill/>
                </a:ln>
                <a:solidFill>
                  <a:srgbClr val="000000"/>
                </a:solidFill>
                <a:effectLst/>
                <a:latin typeface="Calibri" panose="020F0502020204030204" pitchFamily="34" charset="0"/>
              </a:rPr>
              <a:t> </a:t>
            </a:r>
          </a:p>
          <a:p>
            <a:pPr marL="0" indent="0">
              <a:lnSpc>
                <a:spcPct val="119000"/>
              </a:lnSpc>
              <a:spcBef>
                <a:spcPts val="0"/>
              </a:spcBef>
              <a:spcAft>
                <a:spcPts val="600"/>
              </a:spcAft>
            </a:pPr>
            <a:r>
              <a:rPr lang="en-US" sz="1800" kern="1400" dirty="0">
                <a:solidFill>
                  <a:srgbClr val="000000"/>
                </a:solidFill>
                <a:effectLst/>
                <a:latin typeface="Calibri" panose="020F0502020204030204" pitchFamily="34" charset="0"/>
              </a:rPr>
              <a:t> </a:t>
            </a:r>
          </a:p>
          <a:p>
            <a:endParaRPr lang="en-US" dirty="0"/>
          </a:p>
        </p:txBody>
      </p:sp>
      <p:sp>
        <p:nvSpPr>
          <p:cNvPr id="4" name="Slide Number Placeholder 3">
            <a:extLst>
              <a:ext uri="{FF2B5EF4-FFF2-40B4-BE49-F238E27FC236}">
                <a16:creationId xmlns:a16="http://schemas.microsoft.com/office/drawing/2014/main" id="{D2F7C23D-3AE9-4C84-BB3B-3E803F774466}"/>
              </a:ext>
            </a:extLst>
          </p:cNvPr>
          <p:cNvSpPr>
            <a:spLocks noGrp="1"/>
          </p:cNvSpPr>
          <p:nvPr>
            <p:ph type="sldNum" sz="quarter" idx="12"/>
          </p:nvPr>
        </p:nvSpPr>
        <p:spPr/>
        <p:txBody>
          <a:bodyPr/>
          <a:lstStyle/>
          <a:p>
            <a:fld id="{D2C1189E-66B0-4966-80C8-7D82C091067F}" type="slidenum">
              <a:rPr lang="en-US" smtClean="0"/>
              <a:t>9</a:t>
            </a:fld>
            <a:endParaRPr lang="en-US"/>
          </a:p>
        </p:txBody>
      </p:sp>
    </p:spTree>
    <p:extLst>
      <p:ext uri="{BB962C8B-B14F-4D97-AF65-F5344CB8AC3E}">
        <p14:creationId xmlns:p14="http://schemas.microsoft.com/office/powerpoint/2010/main" val="3965669726"/>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Damask">
  <a:themeElements>
    <a:clrScheme name="Damask">
      <a:dk1>
        <a:sysClr val="windowText" lastClr="000000"/>
      </a:dk1>
      <a:lt1>
        <a:sysClr val="window" lastClr="FFFFFF"/>
      </a:lt1>
      <a:dk2>
        <a:srgbClr val="2A5B7F"/>
      </a:dk2>
      <a:lt2>
        <a:srgbClr val="ABDAFC"/>
      </a:lt2>
      <a:accent1>
        <a:srgbClr val="9EC544"/>
      </a:accent1>
      <a:accent2>
        <a:srgbClr val="50BEA3"/>
      </a:accent2>
      <a:accent3>
        <a:srgbClr val="4A9CCC"/>
      </a:accent3>
      <a:accent4>
        <a:srgbClr val="9A66CA"/>
      </a:accent4>
      <a:accent5>
        <a:srgbClr val="C54F71"/>
      </a:accent5>
      <a:accent6>
        <a:srgbClr val="DE9C3C"/>
      </a:accent6>
      <a:hlink>
        <a:srgbClr val="6BA9DA"/>
      </a:hlink>
      <a:folHlink>
        <a:srgbClr val="A0BCD3"/>
      </a:folHlink>
    </a:clrScheme>
    <a:fontScheme name="Damask">
      <a:majorFont>
        <a:latin typeface="Bookman Old Style" panose="02050604050505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Rockwell" panose="020606030202050204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amask">
      <a:fillStyleLst>
        <a:solidFill>
          <a:schemeClr val="phClr"/>
        </a:solidFill>
        <a:gradFill rotWithShape="1">
          <a:gsLst>
            <a:gs pos="0">
              <a:schemeClr val="phClr">
                <a:tint val="48000"/>
                <a:satMod val="105000"/>
                <a:lumMod val="110000"/>
              </a:schemeClr>
            </a:gs>
            <a:gs pos="100000">
              <a:schemeClr val="phClr">
                <a:tint val="78000"/>
                <a:satMod val="109000"/>
                <a:lumMod val="100000"/>
              </a:schemeClr>
            </a:gs>
          </a:gsLst>
          <a:lin ang="5400000" scaled="0"/>
        </a:gradFill>
        <a:gradFill rotWithShape="1">
          <a:gsLst>
            <a:gs pos="0">
              <a:schemeClr val="phClr">
                <a:tint val="94000"/>
                <a:satMod val="100000"/>
                <a:lumMod val="104000"/>
              </a:schemeClr>
            </a:gs>
            <a:gs pos="69000">
              <a:schemeClr val="phClr">
                <a:shade val="86000"/>
                <a:satMod val="130000"/>
                <a:lumMod val="102000"/>
              </a:schemeClr>
            </a:gs>
            <a:gs pos="100000">
              <a:schemeClr val="phClr">
                <a:shade val="72000"/>
                <a:satMod val="130000"/>
                <a:lumMod val="100000"/>
              </a:schemeClr>
            </a:gs>
          </a:gsLst>
          <a:lin ang="5400000" scaled="0"/>
        </a:gradFill>
      </a:fillStyleLst>
      <a:lnStyleLst>
        <a:ln w="12700"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50800" dist="38100" dir="5400000" sy="96000" rotWithShape="0">
              <a:srgbClr val="000000">
                <a:alpha val="54000"/>
              </a:srgbClr>
            </a:outerShdw>
          </a:effectLst>
        </a:effectStyle>
        <a:effectStyle>
          <a:effectLst>
            <a:outerShdw blurRad="76200" dist="38100" dir="5400000" algn="ctr" rotWithShape="0">
              <a:srgbClr val="000000">
                <a:alpha val="76000"/>
              </a:srgbClr>
            </a:outerShdw>
          </a:effectLst>
          <a:scene3d>
            <a:camera prst="orthographicFront">
              <a:rot lat="0" lon="0" rev="0"/>
            </a:camera>
            <a:lightRig rig="balanced" dir="t"/>
          </a:scene3d>
          <a:sp3d prstMaterial="matte">
            <a:bevelT w="25400" h="25400" prst="relaxedInset"/>
          </a:sp3d>
        </a:effectStyle>
      </a:effectStyleLst>
      <a:bgFillStyleLst>
        <a:solidFill>
          <a:schemeClr val="phClr"/>
        </a:solidFill>
        <a:solidFill>
          <a:schemeClr val="phClr">
            <a:tint val="95000"/>
            <a:satMod val="170000"/>
          </a:schemeClr>
        </a:solidFill>
        <a:blipFill rotWithShape="1">
          <a:blip xmlns:r="http://schemas.openxmlformats.org/officeDocument/2006/relationships" r:embed="rId1">
            <a:duotone>
              <a:schemeClr val="phClr">
                <a:shade val="18000"/>
                <a:satMod val="160000"/>
                <a:lumMod val="28000"/>
              </a:schemeClr>
              <a:schemeClr val="phClr">
                <a:tint val="95000"/>
                <a:satMod val="160000"/>
                <a:lumMod val="116000"/>
              </a:schemeClr>
            </a:duotone>
          </a:blip>
          <a:stretch/>
        </a:blipFill>
      </a:bgFillStyleLst>
    </a:fmtScheme>
  </a:themeElements>
  <a:objectDefaults/>
  <a:extraClrSchemeLst/>
  <a:extLst>
    <a:ext uri="{05A4C25C-085E-4340-85A3-A5531E510DB2}">
      <thm15:themeFamily xmlns:thm15="http://schemas.microsoft.com/office/thememl/2012/main" name="Damask" id="{F9A299A0-33D0-4E0F-9F3F-7163E3744208}" vid="{746EEEEA-FB6A-406B-B510-531588D5481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Damask</Template>
  <TotalTime>15612</TotalTime>
  <Words>2449</Words>
  <Application>Microsoft Office PowerPoint</Application>
  <PresentationFormat>Widescreen</PresentationFormat>
  <Paragraphs>360</Paragraphs>
  <Slides>51</Slides>
  <Notes>37</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51</vt:i4>
      </vt:variant>
    </vt:vector>
  </HeadingPairs>
  <TitlesOfParts>
    <vt:vector size="58" baseType="lpstr">
      <vt:lpstr>Arial</vt:lpstr>
      <vt:lpstr>Bookman Old Style</vt:lpstr>
      <vt:lpstr>Calibri</vt:lpstr>
      <vt:lpstr>Montserrat</vt:lpstr>
      <vt:lpstr>Rockwell</vt:lpstr>
      <vt:lpstr>Times New Roman</vt:lpstr>
      <vt:lpstr>Damask</vt:lpstr>
      <vt:lpstr>The color patterns of irises</vt:lpstr>
      <vt:lpstr>Special Awards  for color patterns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GLACIATA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color patterns of irises</dc:title>
  <dc:creator>Peggy Cathey</dc:creator>
  <cp:lastModifiedBy>Peggy Cathey</cp:lastModifiedBy>
  <cp:revision>14</cp:revision>
  <dcterms:created xsi:type="dcterms:W3CDTF">2022-01-15T22:46:09Z</dcterms:created>
  <dcterms:modified xsi:type="dcterms:W3CDTF">2022-03-18T21:17:49Z</dcterms:modified>
</cp:coreProperties>
</file>